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0" r:id="rId1"/>
  </p:sldMasterIdLst>
  <p:sldIdLst>
    <p:sldId id="256" r:id="rId2"/>
    <p:sldId id="257" r:id="rId3"/>
    <p:sldId id="258" r:id="rId4"/>
    <p:sldId id="262" r:id="rId5"/>
    <p:sldId id="259" r:id="rId6"/>
    <p:sldId id="263" r:id="rId7"/>
    <p:sldId id="260" r:id="rId8"/>
    <p:sldId id="264" r:id="rId9"/>
    <p:sldId id="26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B28673-C2B3-2395-370B-51CEC2D98EB0}" v="55" dt="2026-09-02T01:55:14.7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3_2#1">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ACD167-0820-4888-9A9C-96DFC2F7CFBB}" type="doc">
      <dgm:prSet loTypeId="urn:microsoft.com/office/officeart/2018/2/layout/IconLabelDescriptionList" loCatId="icon" qsTypeId="urn:microsoft.com/office/officeart/2005/8/quickstyle/simple1#1" qsCatId="simple" csTypeId="urn:microsoft.com/office/officeart/2005/8/colors/accent3_2#1" csCatId="accent3" phldr="1"/>
      <dgm:spPr/>
      <dgm:t>
        <a:bodyPr/>
        <a:lstStyle/>
        <a:p>
          <a:endParaRPr lang="en-US"/>
        </a:p>
      </dgm:t>
    </dgm:pt>
    <dgm:pt modelId="{F20DE12F-156C-4C7F-9D7B-9059192500D6}">
      <dgm:prSet phldr="0"/>
      <dgm:spPr/>
      <dgm:t>
        <a:bodyPr/>
        <a:lstStyle/>
        <a:p>
          <a:pPr>
            <a:lnSpc>
              <a:spcPct val="100000"/>
            </a:lnSpc>
            <a:defRPr b="1"/>
          </a:pPr>
          <a:r>
            <a:rPr lang="en-US" dirty="0">
              <a:latin typeface="Aptos Light"/>
            </a:rPr>
            <a:t>Growth as a Leader</a:t>
          </a:r>
          <a:endParaRPr lang="en-US" dirty="0"/>
        </a:p>
      </dgm:t>
    </dgm:pt>
    <dgm:pt modelId="{FC331A94-6B7B-4F21-BCF3-967BE082C6E3}" type="parTrans" cxnId="{635E6D6E-2B98-46AE-A818-E33FCD6E2F6A}">
      <dgm:prSet/>
      <dgm:spPr/>
      <dgm:t>
        <a:bodyPr/>
        <a:lstStyle/>
        <a:p>
          <a:endParaRPr lang="en-US"/>
        </a:p>
      </dgm:t>
    </dgm:pt>
    <dgm:pt modelId="{F228A777-CCD5-4D03-A5A9-AF00E154C517}" type="sibTrans" cxnId="{635E6D6E-2B98-46AE-A818-E33FCD6E2F6A}">
      <dgm:prSet/>
      <dgm:spPr/>
      <dgm:t>
        <a:bodyPr/>
        <a:lstStyle/>
        <a:p>
          <a:endParaRPr lang="en-US"/>
        </a:p>
      </dgm:t>
    </dgm:pt>
    <dgm:pt modelId="{4EEC810D-3FE9-45B6-913E-DD99E80E7CC3}">
      <dgm:prSet/>
      <dgm:spPr/>
      <dgm:t>
        <a:bodyPr/>
        <a:lstStyle/>
        <a:p>
          <a:pPr>
            <a:lnSpc>
              <a:spcPct val="100000"/>
            </a:lnSpc>
          </a:pPr>
          <a:r>
            <a:rPr lang="en-US" dirty="0"/>
            <a:t>Strengthen my capacity as a leader and EDIC Champion</a:t>
          </a:r>
        </a:p>
      </dgm:t>
    </dgm:pt>
    <dgm:pt modelId="{A635CE67-4440-4036-A5AE-1535684017DB}" type="parTrans" cxnId="{78B66C63-7AF9-493C-AFE3-8D8699BC1A31}">
      <dgm:prSet/>
      <dgm:spPr/>
      <dgm:t>
        <a:bodyPr/>
        <a:lstStyle/>
        <a:p>
          <a:endParaRPr lang="en-US"/>
        </a:p>
      </dgm:t>
    </dgm:pt>
    <dgm:pt modelId="{8A58EC41-26C1-4455-88B2-A86DB3870377}" type="sibTrans" cxnId="{78B66C63-7AF9-493C-AFE3-8D8699BC1A31}">
      <dgm:prSet/>
      <dgm:spPr/>
      <dgm:t>
        <a:bodyPr/>
        <a:lstStyle/>
        <a:p>
          <a:endParaRPr lang="en-US"/>
        </a:p>
      </dgm:t>
    </dgm:pt>
    <dgm:pt modelId="{E6D609D5-E4C0-4A4B-9717-37739CF887D4}">
      <dgm:prSet/>
      <dgm:spPr/>
      <dgm:t>
        <a:bodyPr/>
        <a:lstStyle/>
        <a:p>
          <a:r>
            <a:rPr lang="en-US" dirty="0"/>
            <a:t>Ongoing professional growth and learning</a:t>
          </a:r>
        </a:p>
      </dgm:t>
    </dgm:pt>
    <dgm:pt modelId="{89D1687D-EC1F-43EC-9682-43C75A70207D}" type="parTrans" cxnId="{DA21A86A-5B67-4FE0-935F-561917BBE843}">
      <dgm:prSet/>
      <dgm:spPr/>
      <dgm:t>
        <a:bodyPr/>
        <a:lstStyle/>
        <a:p>
          <a:endParaRPr lang="en-US"/>
        </a:p>
      </dgm:t>
    </dgm:pt>
    <dgm:pt modelId="{CAE89345-02E1-4C2F-BA17-5743388A56E2}" type="sibTrans" cxnId="{DA21A86A-5B67-4FE0-935F-561917BBE843}">
      <dgm:prSet/>
      <dgm:spPr/>
      <dgm:t>
        <a:bodyPr/>
        <a:lstStyle/>
        <a:p>
          <a:endParaRPr lang="en-US"/>
        </a:p>
      </dgm:t>
    </dgm:pt>
    <dgm:pt modelId="{51057314-FBB7-4E51-B597-99995E62F440}">
      <dgm:prSet/>
      <dgm:spPr/>
      <dgm:t>
        <a:bodyPr/>
        <a:lstStyle/>
        <a:p>
          <a:r>
            <a:rPr lang="en-US" dirty="0"/>
            <a:t>Participation in community and civic engagements</a:t>
          </a:r>
        </a:p>
      </dgm:t>
    </dgm:pt>
    <dgm:pt modelId="{A4F0A07A-03F7-4A2D-8807-E14B20D20DE2}" type="parTrans" cxnId="{F475DFB6-307C-4D73-BEA5-4FFE468A36DA}">
      <dgm:prSet/>
      <dgm:spPr/>
      <dgm:t>
        <a:bodyPr/>
        <a:lstStyle/>
        <a:p>
          <a:endParaRPr lang="en-US"/>
        </a:p>
      </dgm:t>
    </dgm:pt>
    <dgm:pt modelId="{A7D9D89C-A076-4424-8FD1-42236B2C9952}" type="sibTrans" cxnId="{F475DFB6-307C-4D73-BEA5-4FFE468A36DA}">
      <dgm:prSet/>
      <dgm:spPr/>
      <dgm:t>
        <a:bodyPr/>
        <a:lstStyle/>
        <a:p>
          <a:endParaRPr lang="en-US"/>
        </a:p>
      </dgm:t>
    </dgm:pt>
    <dgm:pt modelId="{D6B7EB73-5A0B-4EC9-BFCE-6696060D0E53}">
      <dgm:prSet/>
      <dgm:spPr/>
      <dgm:t>
        <a:bodyPr/>
        <a:lstStyle/>
        <a:p>
          <a:pPr>
            <a:lnSpc>
              <a:spcPct val="100000"/>
            </a:lnSpc>
            <a:defRPr b="1"/>
          </a:pPr>
          <a:r>
            <a:rPr lang="en-US" dirty="0"/>
            <a:t>Support</a:t>
          </a:r>
          <a:r>
            <a:rPr lang="en-US" dirty="0">
              <a:latin typeface="Aptos Light"/>
            </a:rPr>
            <a:t> NSC</a:t>
          </a:r>
          <a:endParaRPr lang="en-US" dirty="0"/>
        </a:p>
      </dgm:t>
    </dgm:pt>
    <dgm:pt modelId="{62CAB19F-A4B9-4115-827F-30219F0C6D8A}" type="parTrans" cxnId="{034B2654-38A0-4CDD-8CFF-6296B5183B54}">
      <dgm:prSet/>
      <dgm:spPr/>
      <dgm:t>
        <a:bodyPr/>
        <a:lstStyle/>
        <a:p>
          <a:endParaRPr lang="en-US"/>
        </a:p>
      </dgm:t>
    </dgm:pt>
    <dgm:pt modelId="{96B043E3-CEE0-46AB-AF69-CD20F1607943}" type="sibTrans" cxnId="{034B2654-38A0-4CDD-8CFF-6296B5183B54}">
      <dgm:prSet/>
      <dgm:spPr/>
      <dgm:t>
        <a:bodyPr/>
        <a:lstStyle/>
        <a:p>
          <a:endParaRPr lang="en-US"/>
        </a:p>
      </dgm:t>
    </dgm:pt>
    <dgm:pt modelId="{E354E9D1-4630-4568-956D-3C2BB9FF3CA5}">
      <dgm:prSet/>
      <dgm:spPr/>
      <dgm:t>
        <a:bodyPr/>
        <a:lstStyle/>
        <a:p>
          <a:pPr>
            <a:lnSpc>
              <a:spcPct val="100000"/>
            </a:lnSpc>
          </a:pPr>
          <a:r>
            <a:rPr lang="en-US" dirty="0"/>
            <a:t>Support NSC Programs, Services, and Operations</a:t>
          </a:r>
        </a:p>
      </dgm:t>
    </dgm:pt>
    <dgm:pt modelId="{35A091AE-7F48-40E2-9115-3DD3751E7F45}" type="parTrans" cxnId="{B935368A-B140-469B-9682-9C1812EFAFD6}">
      <dgm:prSet/>
      <dgm:spPr/>
      <dgm:t>
        <a:bodyPr/>
        <a:lstStyle/>
        <a:p>
          <a:endParaRPr lang="en-US"/>
        </a:p>
      </dgm:t>
    </dgm:pt>
    <dgm:pt modelId="{16E0154D-A80F-4455-8566-AF6EC984F841}" type="sibTrans" cxnId="{B935368A-B140-469B-9682-9C1812EFAFD6}">
      <dgm:prSet/>
      <dgm:spPr/>
      <dgm:t>
        <a:bodyPr/>
        <a:lstStyle/>
        <a:p>
          <a:endParaRPr lang="en-US"/>
        </a:p>
      </dgm:t>
    </dgm:pt>
    <dgm:pt modelId="{A9336FDB-CED9-40B5-9C8F-3C0A159A065C}">
      <dgm:prSet/>
      <dgm:spPr/>
      <dgm:t>
        <a:bodyPr/>
        <a:lstStyle/>
        <a:p>
          <a:r>
            <a:rPr lang="en-US" sz="1100" b="0" dirty="0">
              <a:solidFill>
                <a:schemeClr val="tx1"/>
              </a:solidFill>
              <a:latin typeface="Arial"/>
              <a:cs typeface="Arial"/>
            </a:rPr>
            <a:t>Focusing NSC's plans and implementing actions towards our shared future vision of a vibrant community.</a:t>
          </a:r>
          <a:endParaRPr lang="en-US" b="0" dirty="0">
            <a:solidFill>
              <a:schemeClr val="tx1"/>
            </a:solidFill>
            <a:latin typeface="Arial"/>
            <a:cs typeface="Arial"/>
          </a:endParaRPr>
        </a:p>
      </dgm:t>
    </dgm:pt>
    <dgm:pt modelId="{8D9FE64A-D28A-48FE-A800-81587F9E3E55}" type="parTrans" cxnId="{DCBCB9A5-C858-4E8D-9395-1CCE2F9120AB}">
      <dgm:prSet/>
      <dgm:spPr/>
      <dgm:t>
        <a:bodyPr/>
        <a:lstStyle/>
        <a:p>
          <a:endParaRPr lang="en-US"/>
        </a:p>
      </dgm:t>
    </dgm:pt>
    <dgm:pt modelId="{EEEA617E-6121-4EA2-B34D-4F4BCA950F5A}" type="sibTrans" cxnId="{DCBCB9A5-C858-4E8D-9395-1CCE2F9120AB}">
      <dgm:prSet/>
      <dgm:spPr/>
      <dgm:t>
        <a:bodyPr/>
        <a:lstStyle/>
        <a:p>
          <a:endParaRPr lang="en-US"/>
        </a:p>
      </dgm:t>
    </dgm:pt>
    <dgm:pt modelId="{355C0394-8BC6-42A8-8BFB-BD00EF116B8C}">
      <dgm:prSet/>
      <dgm:spPr/>
      <dgm:t>
        <a:bodyPr/>
        <a:lstStyle/>
        <a:p>
          <a:r>
            <a:rPr lang="en-US" sz="1100" dirty="0">
              <a:latin typeface="Arial"/>
              <a:cs typeface="Arial"/>
            </a:rPr>
            <a:t>Enhancing the collective impact of the District's administrative affairs functions.</a:t>
          </a:r>
          <a:endParaRPr lang="en-US" dirty="0"/>
        </a:p>
      </dgm:t>
    </dgm:pt>
    <dgm:pt modelId="{E0810B5B-FE6C-434E-BC5D-628109F618E9}" type="parTrans" cxnId="{9B27061E-614F-4C76-98B0-F1AEBFD998D1}">
      <dgm:prSet/>
      <dgm:spPr/>
      <dgm:t>
        <a:bodyPr/>
        <a:lstStyle/>
        <a:p>
          <a:endParaRPr lang="en-US"/>
        </a:p>
      </dgm:t>
    </dgm:pt>
    <dgm:pt modelId="{74D8F7A8-D93E-41BA-BE8A-A97776788CCF}" type="sibTrans" cxnId="{9B27061E-614F-4C76-98B0-F1AEBFD998D1}">
      <dgm:prSet/>
      <dgm:spPr/>
      <dgm:t>
        <a:bodyPr/>
        <a:lstStyle/>
        <a:p>
          <a:endParaRPr lang="en-US"/>
        </a:p>
      </dgm:t>
    </dgm:pt>
    <dgm:pt modelId="{A9CC1640-0522-4347-AD96-BD43F7747858}">
      <dgm:prSet/>
      <dgm:spPr/>
      <dgm:t>
        <a:bodyPr/>
        <a:lstStyle/>
        <a:p>
          <a:pPr>
            <a:lnSpc>
              <a:spcPct val="100000"/>
            </a:lnSpc>
            <a:defRPr b="1"/>
          </a:pPr>
          <a:r>
            <a:rPr lang="en-US" dirty="0"/>
            <a:t>Promote and advocate</a:t>
          </a:r>
        </a:p>
      </dgm:t>
    </dgm:pt>
    <dgm:pt modelId="{B602F106-31E7-41A4-8FAC-5DF1CEC59D05}" type="parTrans" cxnId="{EC7EC45A-6804-4E81-B09B-11816178F8F1}">
      <dgm:prSet/>
      <dgm:spPr/>
      <dgm:t>
        <a:bodyPr/>
        <a:lstStyle/>
        <a:p>
          <a:endParaRPr lang="en-US"/>
        </a:p>
      </dgm:t>
    </dgm:pt>
    <dgm:pt modelId="{36EA1E66-E289-4A6F-801D-AA3377958A77}" type="sibTrans" cxnId="{EC7EC45A-6804-4E81-B09B-11816178F8F1}">
      <dgm:prSet/>
      <dgm:spPr/>
      <dgm:t>
        <a:bodyPr/>
        <a:lstStyle/>
        <a:p>
          <a:endParaRPr lang="en-US"/>
        </a:p>
      </dgm:t>
    </dgm:pt>
    <dgm:pt modelId="{BCFB2B09-DAA6-439D-97FD-750260B14169}">
      <dgm:prSet/>
      <dgm:spPr/>
      <dgm:t>
        <a:bodyPr/>
        <a:lstStyle/>
        <a:p>
          <a:pPr>
            <a:lnSpc>
              <a:spcPct val="100000"/>
            </a:lnSpc>
          </a:pPr>
          <a:r>
            <a:rPr lang="en-US" dirty="0"/>
            <a:t>Promote and advocate the College to the community</a:t>
          </a:r>
        </a:p>
      </dgm:t>
    </dgm:pt>
    <dgm:pt modelId="{9F5C7559-42B8-4792-AAFA-CF411E29F615}" type="parTrans" cxnId="{9B945283-FF01-4864-9F26-60DE32474052}">
      <dgm:prSet/>
      <dgm:spPr/>
      <dgm:t>
        <a:bodyPr/>
        <a:lstStyle/>
        <a:p>
          <a:endParaRPr lang="en-US"/>
        </a:p>
      </dgm:t>
    </dgm:pt>
    <dgm:pt modelId="{741C299D-D29B-4C3C-A9B9-09B3E8EABE22}" type="sibTrans" cxnId="{9B945283-FF01-4864-9F26-60DE32474052}">
      <dgm:prSet/>
      <dgm:spPr/>
      <dgm:t>
        <a:bodyPr/>
        <a:lstStyle/>
        <a:p>
          <a:endParaRPr lang="en-US"/>
        </a:p>
      </dgm:t>
    </dgm:pt>
    <dgm:pt modelId="{A155D290-62BB-4B7A-9F39-F98D8A955337}">
      <dgm:prSet/>
      <dgm:spPr/>
      <dgm:t>
        <a:bodyPr/>
        <a:lstStyle/>
        <a:p>
          <a:r>
            <a:rPr lang="en-US" dirty="0"/>
            <a:t>Image Building</a:t>
          </a:r>
        </a:p>
      </dgm:t>
    </dgm:pt>
    <dgm:pt modelId="{3784F151-C0A7-48A6-A305-A499129735DF}" type="parTrans" cxnId="{2F4C40D3-6FD1-4504-8EDA-9AE9842FD447}">
      <dgm:prSet/>
      <dgm:spPr/>
      <dgm:t>
        <a:bodyPr/>
        <a:lstStyle/>
        <a:p>
          <a:endParaRPr lang="en-US"/>
        </a:p>
      </dgm:t>
    </dgm:pt>
    <dgm:pt modelId="{EF9A6F13-DC3D-4F72-9422-6C84A2520C5D}" type="sibTrans" cxnId="{2F4C40D3-6FD1-4504-8EDA-9AE9842FD447}">
      <dgm:prSet/>
      <dgm:spPr/>
      <dgm:t>
        <a:bodyPr/>
        <a:lstStyle/>
        <a:p>
          <a:endParaRPr lang="en-US"/>
        </a:p>
      </dgm:t>
    </dgm:pt>
    <dgm:pt modelId="{D75DCC21-9985-40E5-B7F1-73F5B9593D3A}">
      <dgm:prSet/>
      <dgm:spPr/>
      <dgm:t>
        <a:bodyPr/>
        <a:lstStyle/>
        <a:p>
          <a:r>
            <a:rPr lang="en-US" dirty="0"/>
            <a:t>Friend Raising</a:t>
          </a:r>
        </a:p>
      </dgm:t>
    </dgm:pt>
    <dgm:pt modelId="{5C4F5B9D-ABAD-4437-B84B-F07F4AE0420E}" type="parTrans" cxnId="{F97915E3-23E3-462E-87F6-D06C97B01229}">
      <dgm:prSet/>
      <dgm:spPr/>
      <dgm:t>
        <a:bodyPr/>
        <a:lstStyle/>
        <a:p>
          <a:endParaRPr lang="en-US"/>
        </a:p>
      </dgm:t>
    </dgm:pt>
    <dgm:pt modelId="{BC7F40B6-5E02-45BD-A1D0-BF5282FC1D03}" type="sibTrans" cxnId="{F97915E3-23E3-462E-87F6-D06C97B01229}">
      <dgm:prSet/>
      <dgm:spPr/>
      <dgm:t>
        <a:bodyPr/>
        <a:lstStyle/>
        <a:p>
          <a:endParaRPr lang="en-US"/>
        </a:p>
      </dgm:t>
    </dgm:pt>
    <dgm:pt modelId="{B89BF36B-2EF1-4888-8E21-3BFC3A13CA93}">
      <dgm:prSet/>
      <dgm:spPr/>
      <dgm:t>
        <a:bodyPr/>
        <a:lstStyle/>
        <a:p>
          <a:r>
            <a:rPr lang="en-US" dirty="0"/>
            <a:t>Fund Raising</a:t>
          </a:r>
        </a:p>
      </dgm:t>
    </dgm:pt>
    <dgm:pt modelId="{2C55081C-A7C5-464A-A120-C91C5E0958A4}" type="parTrans" cxnId="{335F8D50-2F2B-42EC-B204-13DE53474016}">
      <dgm:prSet/>
      <dgm:spPr/>
      <dgm:t>
        <a:bodyPr/>
        <a:lstStyle/>
        <a:p>
          <a:endParaRPr lang="en-US"/>
        </a:p>
      </dgm:t>
    </dgm:pt>
    <dgm:pt modelId="{BA7F9FE2-5456-4F11-9F97-CECBD5329483}" type="sibTrans" cxnId="{335F8D50-2F2B-42EC-B204-13DE53474016}">
      <dgm:prSet/>
      <dgm:spPr/>
      <dgm:t>
        <a:bodyPr/>
        <a:lstStyle/>
        <a:p>
          <a:endParaRPr lang="en-US"/>
        </a:p>
      </dgm:t>
    </dgm:pt>
    <dgm:pt modelId="{5972353D-22C9-46EB-9F4B-6BE953D4B96C}" type="pres">
      <dgm:prSet presAssocID="{63ACD167-0820-4888-9A9C-96DFC2F7CFBB}" presName="root" presStyleCnt="0">
        <dgm:presLayoutVars>
          <dgm:dir/>
          <dgm:resizeHandles val="exact"/>
        </dgm:presLayoutVars>
      </dgm:prSet>
      <dgm:spPr/>
    </dgm:pt>
    <dgm:pt modelId="{B592577E-B46B-4C6B-B81E-DD08A833D0E3}" type="pres">
      <dgm:prSet presAssocID="{F20DE12F-156C-4C7F-9D7B-9059192500D6}" presName="compNode" presStyleCnt="0"/>
      <dgm:spPr/>
    </dgm:pt>
    <dgm:pt modelId="{635AC300-88BB-42A6-AAFE-E26C63085267}" type="pres">
      <dgm:prSet presAssocID="{F20DE12F-156C-4C7F-9D7B-9059192500D6}"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andshake"/>
        </a:ext>
      </dgm:extLst>
    </dgm:pt>
    <dgm:pt modelId="{B9CB2D67-DB53-49CA-A9E2-B31710594C3D}" type="pres">
      <dgm:prSet presAssocID="{F20DE12F-156C-4C7F-9D7B-9059192500D6}" presName="iconSpace" presStyleCnt="0"/>
      <dgm:spPr/>
    </dgm:pt>
    <dgm:pt modelId="{94C0D18B-2F80-4B9E-AB4E-A945BB07886B}" type="pres">
      <dgm:prSet presAssocID="{F20DE12F-156C-4C7F-9D7B-9059192500D6}" presName="parTx" presStyleLbl="revTx" presStyleIdx="0" presStyleCnt="6">
        <dgm:presLayoutVars>
          <dgm:chMax val="0"/>
          <dgm:chPref val="0"/>
        </dgm:presLayoutVars>
      </dgm:prSet>
      <dgm:spPr/>
    </dgm:pt>
    <dgm:pt modelId="{4A175D0C-29C8-4136-8E8F-32EFB46A702B}" type="pres">
      <dgm:prSet presAssocID="{F20DE12F-156C-4C7F-9D7B-9059192500D6}" presName="txSpace" presStyleCnt="0"/>
      <dgm:spPr/>
    </dgm:pt>
    <dgm:pt modelId="{228D382F-7D4A-441C-9775-91EDFA7B3580}" type="pres">
      <dgm:prSet presAssocID="{F20DE12F-156C-4C7F-9D7B-9059192500D6}" presName="desTx" presStyleLbl="revTx" presStyleIdx="1" presStyleCnt="6">
        <dgm:presLayoutVars/>
      </dgm:prSet>
      <dgm:spPr/>
    </dgm:pt>
    <dgm:pt modelId="{239538D1-E34E-4B55-97C4-973889F23A91}" type="pres">
      <dgm:prSet presAssocID="{F228A777-CCD5-4D03-A5A9-AF00E154C517}" presName="sibTrans" presStyleCnt="0"/>
      <dgm:spPr/>
    </dgm:pt>
    <dgm:pt modelId="{C31BA03B-FFE7-4C98-9397-165FCECB861B}" type="pres">
      <dgm:prSet presAssocID="{D6B7EB73-5A0B-4EC9-BFCE-6696060D0E53}" presName="compNode" presStyleCnt="0"/>
      <dgm:spPr/>
    </dgm:pt>
    <dgm:pt modelId="{A6C08A9A-A3F1-4482-8CAA-365FCAD325EA}" type="pres">
      <dgm:prSet presAssocID="{D6B7EB73-5A0B-4EC9-BFCE-6696060D0E53}"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853385A5-A3BD-4B42-B3A4-1DFAE886B779}" type="pres">
      <dgm:prSet presAssocID="{D6B7EB73-5A0B-4EC9-BFCE-6696060D0E53}" presName="iconSpace" presStyleCnt="0"/>
      <dgm:spPr/>
    </dgm:pt>
    <dgm:pt modelId="{5BCA01D1-17C0-405E-8BCE-7A8D2FA0216A}" type="pres">
      <dgm:prSet presAssocID="{D6B7EB73-5A0B-4EC9-BFCE-6696060D0E53}" presName="parTx" presStyleLbl="revTx" presStyleIdx="2" presStyleCnt="6">
        <dgm:presLayoutVars>
          <dgm:chMax val="0"/>
          <dgm:chPref val="0"/>
        </dgm:presLayoutVars>
      </dgm:prSet>
      <dgm:spPr/>
    </dgm:pt>
    <dgm:pt modelId="{6D99DBD2-1321-4449-8F2F-19822F94FA08}" type="pres">
      <dgm:prSet presAssocID="{D6B7EB73-5A0B-4EC9-BFCE-6696060D0E53}" presName="txSpace" presStyleCnt="0"/>
      <dgm:spPr/>
    </dgm:pt>
    <dgm:pt modelId="{15955EA6-FCC4-4722-8AFF-4AAB78F776F5}" type="pres">
      <dgm:prSet presAssocID="{D6B7EB73-5A0B-4EC9-BFCE-6696060D0E53}" presName="desTx" presStyleLbl="revTx" presStyleIdx="3" presStyleCnt="6">
        <dgm:presLayoutVars/>
      </dgm:prSet>
      <dgm:spPr/>
    </dgm:pt>
    <dgm:pt modelId="{74B82F2D-7523-487D-B98F-75ABB8829AE8}" type="pres">
      <dgm:prSet presAssocID="{96B043E3-CEE0-46AB-AF69-CD20F1607943}" presName="sibTrans" presStyleCnt="0"/>
      <dgm:spPr/>
    </dgm:pt>
    <dgm:pt modelId="{8EF81304-2995-4889-B0AA-43E6D60D2C1B}" type="pres">
      <dgm:prSet presAssocID="{A9CC1640-0522-4347-AD96-BD43F7747858}" presName="compNode" presStyleCnt="0"/>
      <dgm:spPr/>
    </dgm:pt>
    <dgm:pt modelId="{F906763A-E788-4DD0-A703-3191C697847D}" type="pres">
      <dgm:prSet presAssocID="{A9CC1640-0522-4347-AD96-BD43F7747858}"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egaphone"/>
        </a:ext>
      </dgm:extLst>
    </dgm:pt>
    <dgm:pt modelId="{BCDB9354-5901-49B1-AC7F-F73EA1129B8E}" type="pres">
      <dgm:prSet presAssocID="{A9CC1640-0522-4347-AD96-BD43F7747858}" presName="iconSpace" presStyleCnt="0"/>
      <dgm:spPr/>
    </dgm:pt>
    <dgm:pt modelId="{F949F2E0-C7C0-4F42-AA3B-5FF0B5FEB6E6}" type="pres">
      <dgm:prSet presAssocID="{A9CC1640-0522-4347-AD96-BD43F7747858}" presName="parTx" presStyleLbl="revTx" presStyleIdx="4" presStyleCnt="6">
        <dgm:presLayoutVars>
          <dgm:chMax val="0"/>
          <dgm:chPref val="0"/>
        </dgm:presLayoutVars>
      </dgm:prSet>
      <dgm:spPr/>
    </dgm:pt>
    <dgm:pt modelId="{BC8C5720-D070-45F7-A830-D82B46F6BA3C}" type="pres">
      <dgm:prSet presAssocID="{A9CC1640-0522-4347-AD96-BD43F7747858}" presName="txSpace" presStyleCnt="0"/>
      <dgm:spPr/>
    </dgm:pt>
    <dgm:pt modelId="{2D540A2A-7FED-4B88-8E3F-62A0B3EA9847}" type="pres">
      <dgm:prSet presAssocID="{A9CC1640-0522-4347-AD96-BD43F7747858}" presName="desTx" presStyleLbl="revTx" presStyleIdx="5" presStyleCnt="6">
        <dgm:presLayoutVars/>
      </dgm:prSet>
      <dgm:spPr/>
    </dgm:pt>
  </dgm:ptLst>
  <dgm:cxnLst>
    <dgm:cxn modelId="{9B27061E-614F-4C76-98B0-F1AEBFD998D1}" srcId="{E354E9D1-4630-4568-956D-3C2BB9FF3CA5}" destId="{355C0394-8BC6-42A8-8BFB-BD00EF116B8C}" srcOrd="1" destOrd="0" parTransId="{E0810B5B-FE6C-434E-BC5D-628109F618E9}" sibTransId="{74D8F7A8-D93E-41BA-BE8A-A97776788CCF}"/>
    <dgm:cxn modelId="{D7AA252A-0B9E-4423-A2B8-6044A384DB02}" type="presOf" srcId="{51057314-FBB7-4E51-B597-99995E62F440}" destId="{228D382F-7D4A-441C-9775-91EDFA7B3580}" srcOrd="0" destOrd="2" presId="urn:microsoft.com/office/officeart/2018/2/layout/IconLabelDescriptionList"/>
    <dgm:cxn modelId="{70A12E2E-E926-44D3-97EB-3C9BFB8C2C70}" type="presOf" srcId="{D6B7EB73-5A0B-4EC9-BFCE-6696060D0E53}" destId="{5BCA01D1-17C0-405E-8BCE-7A8D2FA0216A}" srcOrd="0" destOrd="0" presId="urn:microsoft.com/office/officeart/2018/2/layout/IconLabelDescriptionList"/>
    <dgm:cxn modelId="{0FCB1B5E-87C8-48B5-B3DD-253683FACD78}" type="presOf" srcId="{D75DCC21-9985-40E5-B7F1-73F5B9593D3A}" destId="{2D540A2A-7FED-4B88-8E3F-62A0B3EA9847}" srcOrd="0" destOrd="2" presId="urn:microsoft.com/office/officeart/2018/2/layout/IconLabelDescriptionList"/>
    <dgm:cxn modelId="{78B66C63-7AF9-493C-AFE3-8D8699BC1A31}" srcId="{F20DE12F-156C-4C7F-9D7B-9059192500D6}" destId="{4EEC810D-3FE9-45B6-913E-DD99E80E7CC3}" srcOrd="0" destOrd="0" parTransId="{A635CE67-4440-4036-A5AE-1535684017DB}" sibTransId="{8A58EC41-26C1-4455-88B2-A86DB3870377}"/>
    <dgm:cxn modelId="{ABAF5F67-9E63-47E0-9CC9-9D7E020811FE}" type="presOf" srcId="{63ACD167-0820-4888-9A9C-96DFC2F7CFBB}" destId="{5972353D-22C9-46EB-9F4B-6BE953D4B96C}" srcOrd="0" destOrd="0" presId="urn:microsoft.com/office/officeart/2018/2/layout/IconLabelDescriptionList"/>
    <dgm:cxn modelId="{DA21A86A-5B67-4FE0-935F-561917BBE843}" srcId="{4EEC810D-3FE9-45B6-913E-DD99E80E7CC3}" destId="{E6D609D5-E4C0-4A4B-9717-37739CF887D4}" srcOrd="0" destOrd="0" parTransId="{89D1687D-EC1F-43EC-9682-43C75A70207D}" sibTransId="{CAE89345-02E1-4C2F-BA17-5743388A56E2}"/>
    <dgm:cxn modelId="{635E6D6E-2B98-46AE-A818-E33FCD6E2F6A}" srcId="{63ACD167-0820-4888-9A9C-96DFC2F7CFBB}" destId="{F20DE12F-156C-4C7F-9D7B-9059192500D6}" srcOrd="0" destOrd="0" parTransId="{FC331A94-6B7B-4F21-BCF3-967BE082C6E3}" sibTransId="{F228A777-CCD5-4D03-A5A9-AF00E154C517}"/>
    <dgm:cxn modelId="{335F8D50-2F2B-42EC-B204-13DE53474016}" srcId="{BCFB2B09-DAA6-439D-97FD-750260B14169}" destId="{B89BF36B-2EF1-4888-8E21-3BFC3A13CA93}" srcOrd="2" destOrd="0" parTransId="{2C55081C-A7C5-464A-A120-C91C5E0958A4}" sibTransId="{BA7F9FE2-5456-4F11-9F97-CECBD5329483}"/>
    <dgm:cxn modelId="{034B2654-38A0-4CDD-8CFF-6296B5183B54}" srcId="{63ACD167-0820-4888-9A9C-96DFC2F7CFBB}" destId="{D6B7EB73-5A0B-4EC9-BFCE-6696060D0E53}" srcOrd="1" destOrd="0" parTransId="{62CAB19F-A4B9-4115-827F-30219F0C6D8A}" sibTransId="{96B043E3-CEE0-46AB-AF69-CD20F1607943}"/>
    <dgm:cxn modelId="{0C4F7474-CF40-4CB4-B13E-93ECC2FD76F4}" type="presOf" srcId="{F20DE12F-156C-4C7F-9D7B-9059192500D6}" destId="{94C0D18B-2F80-4B9E-AB4E-A945BB07886B}" srcOrd="0" destOrd="0" presId="urn:microsoft.com/office/officeart/2018/2/layout/IconLabelDescriptionList"/>
    <dgm:cxn modelId="{EBE9D056-0B45-43E2-8793-53984067878C}" type="presOf" srcId="{A155D290-62BB-4B7A-9F39-F98D8A955337}" destId="{2D540A2A-7FED-4B88-8E3F-62A0B3EA9847}" srcOrd="0" destOrd="1" presId="urn:microsoft.com/office/officeart/2018/2/layout/IconLabelDescriptionList"/>
    <dgm:cxn modelId="{EC7EC45A-6804-4E81-B09B-11816178F8F1}" srcId="{63ACD167-0820-4888-9A9C-96DFC2F7CFBB}" destId="{A9CC1640-0522-4347-AD96-BD43F7747858}" srcOrd="2" destOrd="0" parTransId="{B602F106-31E7-41A4-8FAC-5DF1CEC59D05}" sibTransId="{36EA1E66-E289-4A6F-801D-AA3377958A77}"/>
    <dgm:cxn modelId="{9B945283-FF01-4864-9F26-60DE32474052}" srcId="{A9CC1640-0522-4347-AD96-BD43F7747858}" destId="{BCFB2B09-DAA6-439D-97FD-750260B14169}" srcOrd="0" destOrd="0" parTransId="{9F5C7559-42B8-4792-AAFA-CF411E29F615}" sibTransId="{741C299D-D29B-4C3C-A9B9-09B3E8EABE22}"/>
    <dgm:cxn modelId="{B935368A-B140-469B-9682-9C1812EFAFD6}" srcId="{D6B7EB73-5A0B-4EC9-BFCE-6696060D0E53}" destId="{E354E9D1-4630-4568-956D-3C2BB9FF3CA5}" srcOrd="0" destOrd="0" parTransId="{35A091AE-7F48-40E2-9115-3DD3751E7F45}" sibTransId="{16E0154D-A80F-4455-8566-AF6EC984F841}"/>
    <dgm:cxn modelId="{25BB8B97-0F3E-4FC9-9A00-73D25587319A}" type="presOf" srcId="{E354E9D1-4630-4568-956D-3C2BB9FF3CA5}" destId="{15955EA6-FCC4-4722-8AFF-4AAB78F776F5}" srcOrd="0" destOrd="0" presId="urn:microsoft.com/office/officeart/2018/2/layout/IconLabelDescriptionList"/>
    <dgm:cxn modelId="{8DA578A0-3D3C-45D2-994D-DEE59543A338}" type="presOf" srcId="{B89BF36B-2EF1-4888-8E21-3BFC3A13CA93}" destId="{2D540A2A-7FED-4B88-8E3F-62A0B3EA9847}" srcOrd="0" destOrd="3" presId="urn:microsoft.com/office/officeart/2018/2/layout/IconLabelDescriptionList"/>
    <dgm:cxn modelId="{DCBCB9A5-C858-4E8D-9395-1CCE2F9120AB}" srcId="{E354E9D1-4630-4568-956D-3C2BB9FF3CA5}" destId="{A9336FDB-CED9-40B5-9C8F-3C0A159A065C}" srcOrd="0" destOrd="0" parTransId="{8D9FE64A-D28A-48FE-A800-81587F9E3E55}" sibTransId="{EEEA617E-6121-4EA2-B34D-4F4BCA950F5A}"/>
    <dgm:cxn modelId="{0D9006AC-793F-4F0D-8A93-923330514591}" type="presOf" srcId="{355C0394-8BC6-42A8-8BFB-BD00EF116B8C}" destId="{15955EA6-FCC4-4722-8AFF-4AAB78F776F5}" srcOrd="0" destOrd="2" presId="urn:microsoft.com/office/officeart/2018/2/layout/IconLabelDescriptionList"/>
    <dgm:cxn modelId="{F475DFB6-307C-4D73-BEA5-4FFE468A36DA}" srcId="{4EEC810D-3FE9-45B6-913E-DD99E80E7CC3}" destId="{51057314-FBB7-4E51-B597-99995E62F440}" srcOrd="1" destOrd="0" parTransId="{A4F0A07A-03F7-4A2D-8807-E14B20D20DE2}" sibTransId="{A7D9D89C-A076-4424-8FD1-42236B2C9952}"/>
    <dgm:cxn modelId="{342703C3-67C2-456F-B6BF-C873AE7BE4F9}" type="presOf" srcId="{A9CC1640-0522-4347-AD96-BD43F7747858}" destId="{F949F2E0-C7C0-4F42-AA3B-5FF0B5FEB6E6}" srcOrd="0" destOrd="0" presId="urn:microsoft.com/office/officeart/2018/2/layout/IconLabelDescriptionList"/>
    <dgm:cxn modelId="{E583CEC4-425B-497B-A862-8F40E92EB014}" type="presOf" srcId="{A9336FDB-CED9-40B5-9C8F-3C0A159A065C}" destId="{15955EA6-FCC4-4722-8AFF-4AAB78F776F5}" srcOrd="0" destOrd="1" presId="urn:microsoft.com/office/officeart/2018/2/layout/IconLabelDescriptionList"/>
    <dgm:cxn modelId="{607852CC-854D-4B1C-835B-C15B3EA9D76A}" type="presOf" srcId="{BCFB2B09-DAA6-439D-97FD-750260B14169}" destId="{2D540A2A-7FED-4B88-8E3F-62A0B3EA9847}" srcOrd="0" destOrd="0" presId="urn:microsoft.com/office/officeart/2018/2/layout/IconLabelDescriptionList"/>
    <dgm:cxn modelId="{2F4C40D3-6FD1-4504-8EDA-9AE9842FD447}" srcId="{BCFB2B09-DAA6-439D-97FD-750260B14169}" destId="{A155D290-62BB-4B7A-9F39-F98D8A955337}" srcOrd="0" destOrd="0" parTransId="{3784F151-C0A7-48A6-A305-A499129735DF}" sibTransId="{EF9A6F13-DC3D-4F72-9422-6C84A2520C5D}"/>
    <dgm:cxn modelId="{F97915E3-23E3-462E-87F6-D06C97B01229}" srcId="{BCFB2B09-DAA6-439D-97FD-750260B14169}" destId="{D75DCC21-9985-40E5-B7F1-73F5B9593D3A}" srcOrd="1" destOrd="0" parTransId="{5C4F5B9D-ABAD-4437-B84B-F07F4AE0420E}" sibTransId="{BC7F40B6-5E02-45BD-A1D0-BF5282FC1D03}"/>
    <dgm:cxn modelId="{AA25B8E3-79B9-4CDE-9A8D-8BE9B140DE0C}" type="presOf" srcId="{E6D609D5-E4C0-4A4B-9717-37739CF887D4}" destId="{228D382F-7D4A-441C-9775-91EDFA7B3580}" srcOrd="0" destOrd="1" presId="urn:microsoft.com/office/officeart/2018/2/layout/IconLabelDescriptionList"/>
    <dgm:cxn modelId="{7D812BFA-19AD-4965-9014-EF5995FC33AC}" type="presOf" srcId="{4EEC810D-3FE9-45B6-913E-DD99E80E7CC3}" destId="{228D382F-7D4A-441C-9775-91EDFA7B3580}" srcOrd="0" destOrd="0" presId="urn:microsoft.com/office/officeart/2018/2/layout/IconLabelDescriptionList"/>
    <dgm:cxn modelId="{726F2026-414E-4287-9FA9-ABD3E44AE1D9}" type="presParOf" srcId="{5972353D-22C9-46EB-9F4B-6BE953D4B96C}" destId="{B592577E-B46B-4C6B-B81E-DD08A833D0E3}" srcOrd="0" destOrd="0" presId="urn:microsoft.com/office/officeart/2018/2/layout/IconLabelDescriptionList"/>
    <dgm:cxn modelId="{15BED8C7-43EB-41D0-A5A4-FC487824438E}" type="presParOf" srcId="{B592577E-B46B-4C6B-B81E-DD08A833D0E3}" destId="{635AC300-88BB-42A6-AAFE-E26C63085267}" srcOrd="0" destOrd="0" presId="urn:microsoft.com/office/officeart/2018/2/layout/IconLabelDescriptionList"/>
    <dgm:cxn modelId="{2438D556-3F21-497B-83A4-E0E43C3A2E86}" type="presParOf" srcId="{B592577E-B46B-4C6B-B81E-DD08A833D0E3}" destId="{B9CB2D67-DB53-49CA-A9E2-B31710594C3D}" srcOrd="1" destOrd="0" presId="urn:microsoft.com/office/officeart/2018/2/layout/IconLabelDescriptionList"/>
    <dgm:cxn modelId="{FC4E8CB2-AFA1-4ED3-AE0A-C1EB67394A98}" type="presParOf" srcId="{B592577E-B46B-4C6B-B81E-DD08A833D0E3}" destId="{94C0D18B-2F80-4B9E-AB4E-A945BB07886B}" srcOrd="2" destOrd="0" presId="urn:microsoft.com/office/officeart/2018/2/layout/IconLabelDescriptionList"/>
    <dgm:cxn modelId="{3FEE5C45-410C-4DA2-A6AE-8C910995347C}" type="presParOf" srcId="{B592577E-B46B-4C6B-B81E-DD08A833D0E3}" destId="{4A175D0C-29C8-4136-8E8F-32EFB46A702B}" srcOrd="3" destOrd="0" presId="urn:microsoft.com/office/officeart/2018/2/layout/IconLabelDescriptionList"/>
    <dgm:cxn modelId="{C9C42448-401F-4EF6-B699-027AC4D45850}" type="presParOf" srcId="{B592577E-B46B-4C6B-B81E-DD08A833D0E3}" destId="{228D382F-7D4A-441C-9775-91EDFA7B3580}" srcOrd="4" destOrd="0" presId="urn:microsoft.com/office/officeart/2018/2/layout/IconLabelDescriptionList"/>
    <dgm:cxn modelId="{81780B3A-BD89-49F6-9234-52AB6EE27FBF}" type="presParOf" srcId="{5972353D-22C9-46EB-9F4B-6BE953D4B96C}" destId="{239538D1-E34E-4B55-97C4-973889F23A91}" srcOrd="1" destOrd="0" presId="urn:microsoft.com/office/officeart/2018/2/layout/IconLabelDescriptionList"/>
    <dgm:cxn modelId="{C04E81DC-63B3-4AFE-A8BF-E5741C4F6371}" type="presParOf" srcId="{5972353D-22C9-46EB-9F4B-6BE953D4B96C}" destId="{C31BA03B-FFE7-4C98-9397-165FCECB861B}" srcOrd="2" destOrd="0" presId="urn:microsoft.com/office/officeart/2018/2/layout/IconLabelDescriptionList"/>
    <dgm:cxn modelId="{F7E96928-A2C9-4A51-915B-3708C59B7FFC}" type="presParOf" srcId="{C31BA03B-FFE7-4C98-9397-165FCECB861B}" destId="{A6C08A9A-A3F1-4482-8CAA-365FCAD325EA}" srcOrd="0" destOrd="0" presId="urn:microsoft.com/office/officeart/2018/2/layout/IconLabelDescriptionList"/>
    <dgm:cxn modelId="{E1C2A02E-2334-454E-937D-04A7BEA0B13E}" type="presParOf" srcId="{C31BA03B-FFE7-4C98-9397-165FCECB861B}" destId="{853385A5-A3BD-4B42-B3A4-1DFAE886B779}" srcOrd="1" destOrd="0" presId="urn:microsoft.com/office/officeart/2018/2/layout/IconLabelDescriptionList"/>
    <dgm:cxn modelId="{C6CA5F15-EB84-4026-BC44-DBC7C095EF7C}" type="presParOf" srcId="{C31BA03B-FFE7-4C98-9397-165FCECB861B}" destId="{5BCA01D1-17C0-405E-8BCE-7A8D2FA0216A}" srcOrd="2" destOrd="0" presId="urn:microsoft.com/office/officeart/2018/2/layout/IconLabelDescriptionList"/>
    <dgm:cxn modelId="{25F40594-DE8C-48AF-93A2-67F7B121A389}" type="presParOf" srcId="{C31BA03B-FFE7-4C98-9397-165FCECB861B}" destId="{6D99DBD2-1321-4449-8F2F-19822F94FA08}" srcOrd="3" destOrd="0" presId="urn:microsoft.com/office/officeart/2018/2/layout/IconLabelDescriptionList"/>
    <dgm:cxn modelId="{744453FE-71FC-4AFD-BCAB-F3A7389BEBB3}" type="presParOf" srcId="{C31BA03B-FFE7-4C98-9397-165FCECB861B}" destId="{15955EA6-FCC4-4722-8AFF-4AAB78F776F5}" srcOrd="4" destOrd="0" presId="urn:microsoft.com/office/officeart/2018/2/layout/IconLabelDescriptionList"/>
    <dgm:cxn modelId="{B01C352B-6144-4A47-A1BE-2646D7592266}" type="presParOf" srcId="{5972353D-22C9-46EB-9F4B-6BE953D4B96C}" destId="{74B82F2D-7523-487D-B98F-75ABB8829AE8}" srcOrd="3" destOrd="0" presId="urn:microsoft.com/office/officeart/2018/2/layout/IconLabelDescriptionList"/>
    <dgm:cxn modelId="{7D320045-E675-4214-B825-38C776C1AFDF}" type="presParOf" srcId="{5972353D-22C9-46EB-9F4B-6BE953D4B96C}" destId="{8EF81304-2995-4889-B0AA-43E6D60D2C1B}" srcOrd="4" destOrd="0" presId="urn:microsoft.com/office/officeart/2018/2/layout/IconLabelDescriptionList"/>
    <dgm:cxn modelId="{2FFDC43F-0FD7-4955-BA35-605DD9F76F7D}" type="presParOf" srcId="{8EF81304-2995-4889-B0AA-43E6D60D2C1B}" destId="{F906763A-E788-4DD0-A703-3191C697847D}" srcOrd="0" destOrd="0" presId="urn:microsoft.com/office/officeart/2018/2/layout/IconLabelDescriptionList"/>
    <dgm:cxn modelId="{64D3ADAE-FCDB-4F39-8D54-37B7A1FEE748}" type="presParOf" srcId="{8EF81304-2995-4889-B0AA-43E6D60D2C1B}" destId="{BCDB9354-5901-49B1-AC7F-F73EA1129B8E}" srcOrd="1" destOrd="0" presId="urn:microsoft.com/office/officeart/2018/2/layout/IconLabelDescriptionList"/>
    <dgm:cxn modelId="{E0204B7D-8BAE-4BA2-89D4-E1377A30DF4B}" type="presParOf" srcId="{8EF81304-2995-4889-B0AA-43E6D60D2C1B}" destId="{F949F2E0-C7C0-4F42-AA3B-5FF0B5FEB6E6}" srcOrd="2" destOrd="0" presId="urn:microsoft.com/office/officeart/2018/2/layout/IconLabelDescriptionList"/>
    <dgm:cxn modelId="{6B4F1900-EB7C-4044-8A28-52530CAF6717}" type="presParOf" srcId="{8EF81304-2995-4889-B0AA-43E6D60D2C1B}" destId="{BC8C5720-D070-45F7-A830-D82B46F6BA3C}" srcOrd="3" destOrd="0" presId="urn:microsoft.com/office/officeart/2018/2/layout/IconLabelDescriptionList"/>
    <dgm:cxn modelId="{B73E7508-C0E2-4B51-B050-3F7C12064847}" type="presParOf" srcId="{8EF81304-2995-4889-B0AA-43E6D60D2C1B}" destId="{2D540A2A-7FED-4B88-8E3F-62A0B3EA9847}"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5AC300-88BB-42A6-AAFE-E26C63085267}">
      <dsp:nvSpPr>
        <dsp:cNvPr id="0" name=""/>
        <dsp:cNvSpPr/>
      </dsp:nvSpPr>
      <dsp:spPr>
        <a:xfrm>
          <a:off x="2445" y="81910"/>
          <a:ext cx="1165007" cy="11650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C0D18B-2F80-4B9E-AB4E-A945BB07886B}">
      <dsp:nvSpPr>
        <dsp:cNvPr id="0" name=""/>
        <dsp:cNvSpPr/>
      </dsp:nvSpPr>
      <dsp:spPr>
        <a:xfrm>
          <a:off x="2445" y="1426247"/>
          <a:ext cx="3328593" cy="499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00150">
            <a:lnSpc>
              <a:spcPct val="100000"/>
            </a:lnSpc>
            <a:spcBef>
              <a:spcPct val="0"/>
            </a:spcBef>
            <a:spcAft>
              <a:spcPct val="35000"/>
            </a:spcAft>
            <a:buNone/>
            <a:defRPr b="1"/>
          </a:pPr>
          <a:r>
            <a:rPr lang="en-US" sz="2700" kern="1200" dirty="0">
              <a:latin typeface="Aptos Light"/>
            </a:rPr>
            <a:t>Growth as a Leader</a:t>
          </a:r>
          <a:endParaRPr lang="en-US" sz="2700" kern="1200" dirty="0"/>
        </a:p>
      </dsp:txBody>
      <dsp:txXfrm>
        <a:off x="2445" y="1426247"/>
        <a:ext cx="3328593" cy="499289"/>
      </dsp:txXfrm>
    </dsp:sp>
    <dsp:sp modelId="{228D382F-7D4A-441C-9775-91EDFA7B3580}">
      <dsp:nvSpPr>
        <dsp:cNvPr id="0" name=""/>
        <dsp:cNvSpPr/>
      </dsp:nvSpPr>
      <dsp:spPr>
        <a:xfrm>
          <a:off x="2445" y="2008945"/>
          <a:ext cx="3328593" cy="2243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dirty="0"/>
            <a:t>Strengthen my capacity as a leader and EDIC Champion</a:t>
          </a:r>
        </a:p>
        <a:p>
          <a:pPr marL="171450" lvl="1" indent="-171450" algn="l" defTabSz="755650">
            <a:lnSpc>
              <a:spcPct val="90000"/>
            </a:lnSpc>
            <a:spcBef>
              <a:spcPct val="0"/>
            </a:spcBef>
            <a:spcAft>
              <a:spcPct val="15000"/>
            </a:spcAft>
            <a:buChar char="•"/>
          </a:pPr>
          <a:r>
            <a:rPr lang="en-US" sz="1700" kern="1200" dirty="0"/>
            <a:t>Ongoing professional growth and learning</a:t>
          </a:r>
        </a:p>
        <a:p>
          <a:pPr marL="171450" lvl="1" indent="-171450" algn="l" defTabSz="755650">
            <a:lnSpc>
              <a:spcPct val="90000"/>
            </a:lnSpc>
            <a:spcBef>
              <a:spcPct val="0"/>
            </a:spcBef>
            <a:spcAft>
              <a:spcPct val="15000"/>
            </a:spcAft>
            <a:buChar char="•"/>
          </a:pPr>
          <a:r>
            <a:rPr lang="en-US" sz="1700" kern="1200" dirty="0"/>
            <a:t>Participation in community and civic engagements</a:t>
          </a:r>
        </a:p>
      </dsp:txBody>
      <dsp:txXfrm>
        <a:off x="2445" y="2008945"/>
        <a:ext cx="3328593" cy="2243400"/>
      </dsp:txXfrm>
    </dsp:sp>
    <dsp:sp modelId="{A6C08A9A-A3F1-4482-8CAA-365FCAD325EA}">
      <dsp:nvSpPr>
        <dsp:cNvPr id="0" name=""/>
        <dsp:cNvSpPr/>
      </dsp:nvSpPr>
      <dsp:spPr>
        <a:xfrm>
          <a:off x="3913543" y="81910"/>
          <a:ext cx="1165007" cy="11650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CA01D1-17C0-405E-8BCE-7A8D2FA0216A}">
      <dsp:nvSpPr>
        <dsp:cNvPr id="0" name=""/>
        <dsp:cNvSpPr/>
      </dsp:nvSpPr>
      <dsp:spPr>
        <a:xfrm>
          <a:off x="3913543" y="1426247"/>
          <a:ext cx="3328593" cy="499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00150">
            <a:lnSpc>
              <a:spcPct val="100000"/>
            </a:lnSpc>
            <a:spcBef>
              <a:spcPct val="0"/>
            </a:spcBef>
            <a:spcAft>
              <a:spcPct val="35000"/>
            </a:spcAft>
            <a:buNone/>
            <a:defRPr b="1"/>
          </a:pPr>
          <a:r>
            <a:rPr lang="en-US" sz="2700" kern="1200" dirty="0"/>
            <a:t>Support</a:t>
          </a:r>
          <a:r>
            <a:rPr lang="en-US" sz="2700" kern="1200" dirty="0">
              <a:latin typeface="Aptos Light"/>
            </a:rPr>
            <a:t> NSC</a:t>
          </a:r>
          <a:endParaRPr lang="en-US" sz="2700" kern="1200" dirty="0"/>
        </a:p>
      </dsp:txBody>
      <dsp:txXfrm>
        <a:off x="3913543" y="1426247"/>
        <a:ext cx="3328593" cy="499289"/>
      </dsp:txXfrm>
    </dsp:sp>
    <dsp:sp modelId="{15955EA6-FCC4-4722-8AFF-4AAB78F776F5}">
      <dsp:nvSpPr>
        <dsp:cNvPr id="0" name=""/>
        <dsp:cNvSpPr/>
      </dsp:nvSpPr>
      <dsp:spPr>
        <a:xfrm>
          <a:off x="3913543" y="2008945"/>
          <a:ext cx="3328593" cy="2243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dirty="0"/>
            <a:t>Support NSC Programs, Services, and Operations</a:t>
          </a:r>
        </a:p>
        <a:p>
          <a:pPr marL="171450" lvl="1" indent="-171450" algn="l" defTabSz="755650">
            <a:lnSpc>
              <a:spcPct val="90000"/>
            </a:lnSpc>
            <a:spcBef>
              <a:spcPct val="0"/>
            </a:spcBef>
            <a:spcAft>
              <a:spcPct val="15000"/>
            </a:spcAft>
            <a:buChar char="•"/>
          </a:pPr>
          <a:r>
            <a:rPr lang="en-US" sz="1700" b="0" kern="1200" dirty="0">
              <a:solidFill>
                <a:schemeClr val="tx1"/>
              </a:solidFill>
              <a:latin typeface="Arial"/>
              <a:cs typeface="Arial"/>
            </a:rPr>
            <a:t>Focusing NSC's plans and implementing actions towards our shared future vision of a vibrant community.</a:t>
          </a:r>
        </a:p>
        <a:p>
          <a:pPr marL="171450" lvl="1" indent="-171450" algn="l" defTabSz="755650">
            <a:lnSpc>
              <a:spcPct val="90000"/>
            </a:lnSpc>
            <a:spcBef>
              <a:spcPct val="0"/>
            </a:spcBef>
            <a:spcAft>
              <a:spcPct val="15000"/>
            </a:spcAft>
            <a:buChar char="•"/>
          </a:pPr>
          <a:r>
            <a:rPr lang="en-US" sz="1700" kern="1200" dirty="0">
              <a:latin typeface="Arial"/>
              <a:cs typeface="Arial"/>
            </a:rPr>
            <a:t>Enhancing the collective impact of the District's administrative affairs functions.</a:t>
          </a:r>
          <a:endParaRPr lang="en-US" sz="1700" kern="1200" dirty="0"/>
        </a:p>
      </dsp:txBody>
      <dsp:txXfrm>
        <a:off x="3913543" y="2008945"/>
        <a:ext cx="3328593" cy="2243400"/>
      </dsp:txXfrm>
    </dsp:sp>
    <dsp:sp modelId="{F906763A-E788-4DD0-A703-3191C697847D}">
      <dsp:nvSpPr>
        <dsp:cNvPr id="0" name=""/>
        <dsp:cNvSpPr/>
      </dsp:nvSpPr>
      <dsp:spPr>
        <a:xfrm>
          <a:off x="7824640" y="81910"/>
          <a:ext cx="1165007" cy="11650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49F2E0-C7C0-4F42-AA3B-5FF0B5FEB6E6}">
      <dsp:nvSpPr>
        <dsp:cNvPr id="0" name=""/>
        <dsp:cNvSpPr/>
      </dsp:nvSpPr>
      <dsp:spPr>
        <a:xfrm>
          <a:off x="7824640" y="1426247"/>
          <a:ext cx="3328593" cy="499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00150">
            <a:lnSpc>
              <a:spcPct val="100000"/>
            </a:lnSpc>
            <a:spcBef>
              <a:spcPct val="0"/>
            </a:spcBef>
            <a:spcAft>
              <a:spcPct val="35000"/>
            </a:spcAft>
            <a:buNone/>
            <a:defRPr b="1"/>
          </a:pPr>
          <a:r>
            <a:rPr lang="en-US" sz="2700" kern="1200" dirty="0"/>
            <a:t>Promote and advocate</a:t>
          </a:r>
        </a:p>
      </dsp:txBody>
      <dsp:txXfrm>
        <a:off x="7824640" y="1426247"/>
        <a:ext cx="3328593" cy="499289"/>
      </dsp:txXfrm>
    </dsp:sp>
    <dsp:sp modelId="{2D540A2A-7FED-4B88-8E3F-62A0B3EA9847}">
      <dsp:nvSpPr>
        <dsp:cNvPr id="0" name=""/>
        <dsp:cNvSpPr/>
      </dsp:nvSpPr>
      <dsp:spPr>
        <a:xfrm>
          <a:off x="7824640" y="2008945"/>
          <a:ext cx="3328593" cy="2243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dirty="0"/>
            <a:t>Promote and advocate the College to the community</a:t>
          </a:r>
        </a:p>
        <a:p>
          <a:pPr marL="171450" lvl="1" indent="-171450" algn="l" defTabSz="755650">
            <a:lnSpc>
              <a:spcPct val="90000"/>
            </a:lnSpc>
            <a:spcBef>
              <a:spcPct val="0"/>
            </a:spcBef>
            <a:spcAft>
              <a:spcPct val="15000"/>
            </a:spcAft>
            <a:buChar char="•"/>
          </a:pPr>
          <a:r>
            <a:rPr lang="en-US" sz="1700" kern="1200" dirty="0"/>
            <a:t>Image Building</a:t>
          </a:r>
        </a:p>
        <a:p>
          <a:pPr marL="171450" lvl="1" indent="-171450" algn="l" defTabSz="755650">
            <a:lnSpc>
              <a:spcPct val="90000"/>
            </a:lnSpc>
            <a:spcBef>
              <a:spcPct val="0"/>
            </a:spcBef>
            <a:spcAft>
              <a:spcPct val="15000"/>
            </a:spcAft>
            <a:buChar char="•"/>
          </a:pPr>
          <a:r>
            <a:rPr lang="en-US" sz="1700" kern="1200" dirty="0"/>
            <a:t>Friend Raising</a:t>
          </a:r>
        </a:p>
        <a:p>
          <a:pPr marL="171450" lvl="1" indent="-171450" algn="l" defTabSz="755650">
            <a:lnSpc>
              <a:spcPct val="90000"/>
            </a:lnSpc>
            <a:spcBef>
              <a:spcPct val="0"/>
            </a:spcBef>
            <a:spcAft>
              <a:spcPct val="15000"/>
            </a:spcAft>
            <a:buChar char="•"/>
          </a:pPr>
          <a:r>
            <a:rPr lang="en-US" sz="1700" kern="1200" dirty="0"/>
            <a:t>Fund Raising</a:t>
          </a:r>
        </a:p>
      </dsp:txBody>
      <dsp:txXfrm>
        <a:off x="7824640" y="2008945"/>
        <a:ext cx="3328593" cy="22434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hoto 1">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A9A80D3-2272-ED0F-EBF4-34428557569F}"/>
              </a:ext>
            </a:extLst>
          </p:cNvPr>
          <p:cNvSpPr/>
          <p:nvPr/>
        </p:nvSpPr>
        <p:spPr>
          <a:xfrm>
            <a:off x="-1" y="0"/>
            <a:ext cx="12192001"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1F71E75-F7A2-7C1F-EF86-C5186E904883}"/>
              </a:ext>
            </a:extLst>
          </p:cNvPr>
          <p:cNvSpPr/>
          <p:nvPr/>
        </p:nvSpPr>
        <p:spPr>
          <a:xfrm>
            <a:off x="-4262" y="0"/>
            <a:ext cx="7547339" cy="6858002"/>
          </a:xfrm>
          <a:prstGeom prst="rect">
            <a:avLst/>
          </a:prstGeom>
          <a:gradFill>
            <a:gsLst>
              <a:gs pos="6000">
                <a:schemeClr val="accent5"/>
              </a:gs>
              <a:gs pos="100000">
                <a:schemeClr val="accent2"/>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AB4E0A7-C9D3-8408-2EE0-E46AF38E815F}"/>
              </a:ext>
            </a:extLst>
          </p:cNvPr>
          <p:cNvSpPr/>
          <p:nvPr/>
        </p:nvSpPr>
        <p:spPr>
          <a:xfrm rot="10800000">
            <a:off x="-4285" y="-3"/>
            <a:ext cx="7547361" cy="6857999"/>
          </a:xfrm>
          <a:prstGeom prst="rect">
            <a:avLst/>
          </a:prstGeom>
          <a:gradFill>
            <a:gsLst>
              <a:gs pos="43000">
                <a:schemeClr val="accent2">
                  <a:alpha val="0"/>
                </a:schemeClr>
              </a:gs>
              <a:gs pos="100000">
                <a:schemeClr val="accent2">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373CB42-010B-9ABE-75EF-F502B4A9F42C}"/>
              </a:ext>
            </a:extLst>
          </p:cNvPr>
          <p:cNvSpPr/>
          <p:nvPr/>
        </p:nvSpPr>
        <p:spPr>
          <a:xfrm rot="16200000">
            <a:off x="1156173" y="-1160457"/>
            <a:ext cx="5226425" cy="7547338"/>
          </a:xfrm>
          <a:prstGeom prst="rect">
            <a:avLst/>
          </a:prstGeom>
          <a:gradFill>
            <a:gsLst>
              <a:gs pos="50000">
                <a:schemeClr val="accent5">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502920"/>
            <a:ext cx="5852160" cy="2953512"/>
          </a:xfrm>
        </p:spPr>
        <p:txBody>
          <a:bodyPr vert="horz" lIns="91440" tIns="45720" rIns="91440" bIns="45720" rtlCol="0" anchor="t">
            <a:normAutofit/>
          </a:bodyPr>
          <a:lstStyle>
            <a:lvl1pPr>
              <a:defRPr lang="en-US" sz="5400" dirty="0">
                <a:solidFill>
                  <a:schemeClr val="bg1"/>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544568"/>
            <a:ext cx="4681728" cy="1591056"/>
          </a:xfrm>
        </p:spPr>
        <p:txBody>
          <a:bodyPr vert="horz" lIns="91440" tIns="45720" rIns="91440" bIns="45720" rtlCol="0" anchor="ctr">
            <a:normAutofit/>
          </a:bodyPr>
          <a:lstStyle>
            <a:lvl1pPr marL="0" indent="0">
              <a:buNone/>
              <a:defRPr lang="en-US" sz="2000" dirty="0">
                <a:solidFill>
                  <a:schemeClr val="bg1"/>
                </a:solidFill>
              </a:defRPr>
            </a:lvl1pPr>
          </a:lstStyle>
          <a:p>
            <a:pPr lvl="0"/>
            <a:r>
              <a:rPr lang="en-US" dirty="0"/>
              <a:t>Click to edit Master subtitle style</a:t>
            </a:r>
          </a:p>
        </p:txBody>
      </p:sp>
      <p:sp>
        <p:nvSpPr>
          <p:cNvPr id="11" name="Footer Placeholder 10">
            <a:extLst>
              <a:ext uri="{FF2B5EF4-FFF2-40B4-BE49-F238E27FC236}">
                <a16:creationId xmlns:a16="http://schemas.microsoft.com/office/drawing/2014/main" id="{F98245A6-7E39-43E3-BB93-77F622756065}"/>
              </a:ext>
            </a:extLst>
          </p:cNvPr>
          <p:cNvSpPr>
            <a:spLocks noGrp="1"/>
          </p:cNvSpPr>
          <p:nvPr>
            <p:ph type="ftr" sz="quarter" idx="15"/>
          </p:nvPr>
        </p:nvSpPr>
        <p:spPr/>
        <p:txBody>
          <a:bodyPr/>
          <a:lstStyle>
            <a:lvl1pPr>
              <a:defRPr>
                <a:solidFill>
                  <a:schemeClr val="bg1"/>
                </a:solidFill>
              </a:defRPr>
            </a:lvl1pPr>
          </a:lstStyle>
          <a:p>
            <a:r>
              <a:rPr lang="en-US"/>
              <a:t>Sample Footer Text</a:t>
            </a:r>
            <a:endParaRPr lang="en-US" dirty="0"/>
          </a:p>
        </p:txBody>
      </p:sp>
      <p:sp>
        <p:nvSpPr>
          <p:cNvPr id="10" name="Date Placeholder 9">
            <a:extLst>
              <a:ext uri="{FF2B5EF4-FFF2-40B4-BE49-F238E27FC236}">
                <a16:creationId xmlns:a16="http://schemas.microsoft.com/office/drawing/2014/main" id="{00431E1F-9861-6E9A-6FDA-9450A0A9109C}"/>
              </a:ext>
            </a:extLst>
          </p:cNvPr>
          <p:cNvSpPr>
            <a:spLocks noGrp="1"/>
          </p:cNvSpPr>
          <p:nvPr>
            <p:ph type="dt" sz="half" idx="14"/>
          </p:nvPr>
        </p:nvSpPr>
        <p:spPr>
          <a:xfrm>
            <a:off x="4617720" y="6318504"/>
            <a:ext cx="2153412" cy="365760"/>
          </a:xfrm>
        </p:spPr>
        <p:txBody>
          <a:bodyPr/>
          <a:lstStyle>
            <a:lvl1pPr>
              <a:defRPr>
                <a:solidFill>
                  <a:schemeClr val="bg1"/>
                </a:solidFill>
              </a:defRPr>
            </a:lvl1pPr>
          </a:lstStyle>
          <a:p>
            <a:fld id="{D29CF56E-D922-4450-9794-8B0E1451F6EB}" type="datetime1">
              <a:rPr lang="en-US" smtClean="0"/>
              <a:t>9/15/2026</a:t>
            </a:fld>
            <a:endParaRPr lang="en-US" dirty="0"/>
          </a:p>
        </p:txBody>
      </p:sp>
      <p:sp>
        <p:nvSpPr>
          <p:cNvPr id="12" name="Slide Number Placeholder 11">
            <a:extLst>
              <a:ext uri="{FF2B5EF4-FFF2-40B4-BE49-F238E27FC236}">
                <a16:creationId xmlns:a16="http://schemas.microsoft.com/office/drawing/2014/main" id="{43C4D8A9-0078-62DC-A293-9B6083ED649D}"/>
              </a:ext>
            </a:extLst>
          </p:cNvPr>
          <p:cNvSpPr>
            <a:spLocks noGrp="1"/>
          </p:cNvSpPr>
          <p:nvPr>
            <p:ph type="sldNum" sz="quarter" idx="16"/>
          </p:nvPr>
        </p:nvSpPr>
        <p:spPr>
          <a:xfrm>
            <a:off x="6688836" y="6318504"/>
            <a:ext cx="493776" cy="365760"/>
          </a:xfrm>
        </p:spPr>
        <p:txBody>
          <a:bodyPr/>
          <a:lstStyle>
            <a:lvl1pPr>
              <a:defRPr>
                <a:solidFill>
                  <a:schemeClr val="bg1"/>
                </a:solidFill>
              </a:defRPr>
            </a:lvl1pPr>
          </a:lstStyle>
          <a:p>
            <a:fld id="{CC057153-B650-4DEB-B370-79DDCFDCE934}" type="slidenum">
              <a:rPr lang="en-US" smtClean="0"/>
              <a:pPr/>
              <a:t>‹#›</a:t>
            </a:fld>
            <a:endParaRPr lang="en-US" dirty="0"/>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7534656" y="0"/>
            <a:ext cx="4654296" cy="6858000"/>
          </a:xfrm>
          <a:blipFill dpi="0" rotWithShape="1">
            <a:blip r:embed="rId2">
              <a:alphaModFix amt="70000"/>
            </a:blip>
            <a:srcRect/>
            <a:stretch>
              <a:fillRect/>
            </a:stretch>
          </a:blipFill>
        </p:spPr>
        <p:txBody>
          <a:bodyPr/>
          <a:lstStyle>
            <a:lvl1pPr marL="0" indent="0">
              <a:buNone/>
              <a:defRPr/>
            </a:lvl1pPr>
          </a:lstStyle>
          <a:p>
            <a:r>
              <a:rPr lang="en-US" dirty="0"/>
              <a:t>.</a:t>
            </a:r>
          </a:p>
        </p:txBody>
      </p:sp>
    </p:spTree>
    <p:extLst>
      <p:ext uri="{BB962C8B-B14F-4D97-AF65-F5344CB8AC3E}">
        <p14:creationId xmlns:p14="http://schemas.microsoft.com/office/powerpoint/2010/main" val="345908560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2">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4F65FF0-EE88-E48A-1552-AF2B228EADC6}"/>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3D93006-CD9A-ACB8-4DFF-755585BD51C6}"/>
              </a:ext>
            </a:extLst>
          </p:cNvPr>
          <p:cNvSpPr/>
          <p:nvPr/>
        </p:nvSpPr>
        <p:spPr>
          <a:xfrm rot="5400000" flipH="1" flipV="1">
            <a:off x="2662822" y="-2671180"/>
            <a:ext cx="6866356" cy="12192001"/>
          </a:xfrm>
          <a:prstGeom prst="rect">
            <a:avLst/>
          </a:prstGeom>
          <a:gradFill>
            <a:gsLst>
              <a:gs pos="13000">
                <a:schemeClr val="accent2"/>
              </a:gs>
              <a:gs pos="100000">
                <a:schemeClr val="accent5"/>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Rectangle 5">
            <a:extLst>
              <a:ext uri="{FF2B5EF4-FFF2-40B4-BE49-F238E27FC236}">
                <a16:creationId xmlns:a16="http://schemas.microsoft.com/office/drawing/2014/main" id="{3B71B6E1-2B98-87C0-C97D-DC19E754324D}"/>
              </a:ext>
            </a:extLst>
          </p:cNvPr>
          <p:cNvSpPr/>
          <p:nvPr/>
        </p:nvSpPr>
        <p:spPr>
          <a:xfrm rot="16200000" flipH="1" flipV="1">
            <a:off x="2144989" y="-2153344"/>
            <a:ext cx="5473326" cy="9763303"/>
          </a:xfrm>
          <a:prstGeom prst="rect">
            <a:avLst/>
          </a:prstGeom>
          <a:gradFill flip="none" rotWithShape="1">
            <a:gsLst>
              <a:gs pos="0">
                <a:schemeClr val="accent5">
                  <a:lumMod val="75000"/>
                  <a:alpha val="68000"/>
                </a:schemeClr>
              </a:gs>
              <a:gs pos="45000">
                <a:schemeClr val="accent5">
                  <a:lumMod val="60000"/>
                  <a:lumOff val="40000"/>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Rectangle 6">
            <a:extLst>
              <a:ext uri="{FF2B5EF4-FFF2-40B4-BE49-F238E27FC236}">
                <a16:creationId xmlns:a16="http://schemas.microsoft.com/office/drawing/2014/main" id="{A35B8330-0A40-6340-3205-86A38459537F}"/>
              </a:ext>
            </a:extLst>
          </p:cNvPr>
          <p:cNvSpPr/>
          <p:nvPr/>
        </p:nvSpPr>
        <p:spPr>
          <a:xfrm flipV="1">
            <a:off x="1031672" y="2962966"/>
            <a:ext cx="11160328" cy="3895034"/>
          </a:xfrm>
          <a:prstGeom prst="rect">
            <a:avLst/>
          </a:prstGeom>
          <a:gradFill>
            <a:gsLst>
              <a:gs pos="0">
                <a:schemeClr val="accent5">
                  <a:lumMod val="75000"/>
                </a:schemeClr>
              </a:gs>
              <a:gs pos="42000">
                <a:schemeClr val="accent5">
                  <a:alpha val="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DA413373-13C5-71D9-C45A-699B0F451355}"/>
              </a:ext>
              <a:ext uri="{C183D7F6-B498-43B3-948B-1728B52AA6E4}">
                <adec:decorative xmlns:adec="http://schemas.microsoft.com/office/drawing/2017/decorative" val="1"/>
              </a:ext>
            </a:extLst>
          </p:cNvPr>
          <p:cNvSpPr/>
          <p:nvPr/>
        </p:nvSpPr>
        <p:spPr>
          <a:xfrm rot="5400000" flipH="1" flipV="1">
            <a:off x="1233479" y="361145"/>
            <a:ext cx="5263375" cy="7730333"/>
          </a:xfrm>
          <a:prstGeom prst="rect">
            <a:avLst/>
          </a:prstGeom>
          <a:gradFill flip="none" rotWithShape="1">
            <a:gsLst>
              <a:gs pos="8000">
                <a:schemeClr val="accent2">
                  <a:lumMod val="75000"/>
                </a:schemeClr>
              </a:gs>
              <a:gs pos="50000">
                <a:schemeClr val="accent2">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rgbClr val="FFFFFF"/>
              </a:solidFill>
            </a:endParaRPr>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612648" y="2093976"/>
            <a:ext cx="6528816" cy="4178808"/>
          </a:xfrm>
        </p:spPr>
        <p:txBody>
          <a:bodyPr vert="horz" lIns="91440" tIns="45720" rIns="91440" bIns="45720" rtlCol="0" anchor="b">
            <a:normAutofit/>
          </a:bodyPr>
          <a:lstStyle>
            <a:lvl1pPr>
              <a:defRPr lang="en-US" sz="6600" dirty="0">
                <a:solidFill>
                  <a:schemeClr val="bg1"/>
                </a:solidFill>
              </a:defRPr>
            </a:lvl1pPr>
          </a:lstStyle>
          <a:p>
            <a:pPr lvl="0"/>
            <a:r>
              <a:rPr lang="en-US" dirty="0"/>
              <a:t>Click to edit Master title style</a:t>
            </a:r>
          </a:p>
        </p:txBody>
      </p:sp>
      <p:sp>
        <p:nvSpPr>
          <p:cNvPr id="15" name="Footer Placeholder 14">
            <a:extLst>
              <a:ext uri="{FF2B5EF4-FFF2-40B4-BE49-F238E27FC236}">
                <a16:creationId xmlns:a16="http://schemas.microsoft.com/office/drawing/2014/main" id="{C3B3753E-6E60-F731-58BF-7C4D0497E939}"/>
              </a:ext>
            </a:extLst>
          </p:cNvPr>
          <p:cNvSpPr>
            <a:spLocks noGrp="1"/>
          </p:cNvSpPr>
          <p:nvPr>
            <p:ph type="ftr" sz="quarter" idx="11"/>
          </p:nvPr>
        </p:nvSpPr>
        <p:spPr/>
        <p:txBody>
          <a:bodyPr/>
          <a:lstStyle>
            <a:lvl1pPr>
              <a:defRPr>
                <a:solidFill>
                  <a:schemeClr val="bg1"/>
                </a:solidFill>
              </a:defRPr>
            </a:lvl1pPr>
          </a:lstStyle>
          <a:p>
            <a:r>
              <a:rPr lang="en-US"/>
              <a:t>Sample Footer Text</a:t>
            </a:r>
            <a:endParaRPr lang="en-US" dirty="0"/>
          </a:p>
        </p:txBody>
      </p:sp>
      <p:sp>
        <p:nvSpPr>
          <p:cNvPr id="14" name="Date Placeholder 13">
            <a:extLst>
              <a:ext uri="{FF2B5EF4-FFF2-40B4-BE49-F238E27FC236}">
                <a16:creationId xmlns:a16="http://schemas.microsoft.com/office/drawing/2014/main" id="{08CEB89B-6066-557A-EBEC-18307AC240FE}"/>
              </a:ext>
            </a:extLst>
          </p:cNvPr>
          <p:cNvSpPr>
            <a:spLocks noGrp="1"/>
          </p:cNvSpPr>
          <p:nvPr>
            <p:ph type="dt" sz="half" idx="10"/>
          </p:nvPr>
        </p:nvSpPr>
        <p:spPr/>
        <p:txBody>
          <a:bodyPr/>
          <a:lstStyle>
            <a:lvl1pPr>
              <a:defRPr>
                <a:solidFill>
                  <a:schemeClr val="bg1"/>
                </a:solidFill>
              </a:defRPr>
            </a:lvl1pPr>
          </a:lstStyle>
          <a:p>
            <a:fld id="{9C5C1F80-0989-4135-BEC0-53996BCA1D73}" type="datetime1">
              <a:rPr lang="en-US" smtClean="0"/>
              <a:t>9/15/2026</a:t>
            </a:fld>
            <a:endParaRPr lang="en-US" dirty="0"/>
          </a:p>
        </p:txBody>
      </p:sp>
      <p:sp>
        <p:nvSpPr>
          <p:cNvPr id="16" name="Slide Number Placeholder 15">
            <a:extLst>
              <a:ext uri="{FF2B5EF4-FFF2-40B4-BE49-F238E27FC236}">
                <a16:creationId xmlns:a16="http://schemas.microsoft.com/office/drawing/2014/main" id="{C2114D5C-BE8D-24C7-4A79-C0C28376AA5F}"/>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012054145"/>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DF4C684-CDD4-5CA8-12DC-BB0C4BFE21EA}"/>
              </a:ext>
              <a:ext uri="{C183D7F6-B498-43B3-948B-1728B52AA6E4}">
                <adec:decorative xmlns:adec="http://schemas.microsoft.com/office/drawing/2017/decorative" val="1"/>
              </a:ext>
            </a:extLst>
          </p:cNvPr>
          <p:cNvGrpSpPr/>
          <p:nvPr/>
        </p:nvGrpSpPr>
        <p:grpSpPr>
          <a:xfrm>
            <a:off x="0" y="-4329"/>
            <a:ext cx="5056093" cy="6869586"/>
            <a:chOff x="5171844" y="-11586"/>
            <a:chExt cx="7020159" cy="6869586"/>
          </a:xfrm>
        </p:grpSpPr>
        <p:sp>
          <p:nvSpPr>
            <p:cNvPr id="4" name="Rectangle 3">
              <a:extLst>
                <a:ext uri="{FF2B5EF4-FFF2-40B4-BE49-F238E27FC236}">
                  <a16:creationId xmlns:a16="http://schemas.microsoft.com/office/drawing/2014/main" id="{F6ECDBF0-A1F0-37B6-C87A-8687287F7950}"/>
                </a:ext>
              </a:extLst>
            </p:cNvPr>
            <p:cNvSpPr/>
            <p:nvPr/>
          </p:nvSpPr>
          <p:spPr>
            <a:xfrm>
              <a:off x="5171848" y="-11580"/>
              <a:ext cx="7020152" cy="686957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60F90E0-14F7-6838-2C0A-149459C1D143}"/>
                </a:ext>
              </a:extLst>
            </p:cNvPr>
            <p:cNvSpPr/>
            <p:nvPr/>
          </p:nvSpPr>
          <p:spPr>
            <a:xfrm rot="10800000">
              <a:off x="6351336" y="876304"/>
              <a:ext cx="5840664" cy="5981696"/>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0" name="Rectangle 9">
              <a:extLst>
                <a:ext uri="{FF2B5EF4-FFF2-40B4-BE49-F238E27FC236}">
                  <a16:creationId xmlns:a16="http://schemas.microsoft.com/office/drawing/2014/main" id="{7578B55F-B3C4-0B70-7EAE-5FBFD3308543}"/>
                </a:ext>
              </a:extLst>
            </p:cNvPr>
            <p:cNvSpPr/>
            <p:nvPr/>
          </p:nvSpPr>
          <p:spPr>
            <a:xfrm>
              <a:off x="5171844" y="-11586"/>
              <a:ext cx="5171848" cy="6869586"/>
            </a:xfrm>
            <a:prstGeom prst="rect">
              <a:avLst/>
            </a:prstGeom>
            <a:gradFill flip="none" rotWithShape="1">
              <a:gsLst>
                <a:gs pos="3000">
                  <a:schemeClr val="accent2">
                    <a:alpha val="70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FFBDE35-AEB9-6AFE-BC7A-79FEFBB51D0A}"/>
                </a:ext>
              </a:extLst>
            </p:cNvPr>
            <p:cNvSpPr/>
            <p:nvPr/>
          </p:nvSpPr>
          <p:spPr>
            <a:xfrm rot="16200000">
              <a:off x="6042356" y="708353"/>
              <a:ext cx="6869583" cy="5429710"/>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58368" y="2103120"/>
            <a:ext cx="3666744" cy="2624328"/>
          </a:xfrm>
          <a:noFill/>
        </p:spPr>
        <p:txBody>
          <a:bodyPr anchor="ctr">
            <a:normAutofit/>
          </a:bodyPr>
          <a:lstStyle>
            <a:lvl1pPr algn="ctr">
              <a:defRPr sz="4800">
                <a:solidFill>
                  <a:schemeClr val="bg1"/>
                </a:solidFill>
              </a:defRPr>
            </a:lvl1pPr>
          </a:lstStyle>
          <a:p>
            <a:r>
              <a:rPr lang="en-US" dirty="0"/>
              <a:t>Click to edit Master title style</a:t>
            </a:r>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p:txBody>
          <a:bodyPr/>
          <a:lstStyle>
            <a:lvl1pPr>
              <a:defRPr>
                <a:solidFill>
                  <a:schemeClr val="bg1"/>
                </a:solidFill>
              </a:defRPr>
            </a:lvl1pPr>
          </a:lstStyle>
          <a:p>
            <a:pPr algn="l"/>
            <a:r>
              <a:rPr lang="en-US" dirty="0"/>
              <a:t>Sample Footer Text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57702" y="877824"/>
            <a:ext cx="5509458" cy="5102352"/>
          </a:xfrm>
        </p:spPr>
        <p:txBody>
          <a:bodyPr vert="horz" lIns="91440" tIns="45720" rIns="91440" bIns="45720" rtlCol="0" anchor="ctr">
            <a:normAutofit/>
          </a:bodyPr>
          <a:lstStyle>
            <a:lvl1pPr marL="457200" indent="-457200">
              <a:buFont typeface="+mj-lt"/>
              <a:buAutoNum type="arabicPeriod"/>
              <a:defRPr lang="en-US" sz="2000" dirty="0"/>
            </a:lvl1pPr>
            <a:lvl2pPr marL="571500" indent="-342900">
              <a:buFont typeface="+mj-lt"/>
              <a:buAutoNum type="arabicPeriod"/>
              <a:defRPr lang="en-US" sz="1800" dirty="0"/>
            </a:lvl2pPr>
            <a:lvl3pPr marL="800100" indent="-342900">
              <a:buFont typeface="+mj-lt"/>
              <a:buAutoNum type="arabicPeriod"/>
              <a:defRPr lang="en-US" sz="1600" dirty="0"/>
            </a:lvl3pPr>
            <a:lvl4pPr>
              <a:buFont typeface="+mj-lt"/>
              <a:buAutoNum type="arabicPeriod"/>
              <a:defRPr lang="en-US" sz="1400" dirty="0"/>
            </a:lvl4pPr>
            <a:lvl5pPr>
              <a:buFont typeface="+mj-lt"/>
              <a:buAutoNum type="arabicPeriod"/>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p:txBody>
          <a:bodyPr/>
          <a:lstStyle/>
          <a:p>
            <a:fld id="{2B346B3B-D23C-46FC-82B4-EC936862EBB6}" type="datetime1">
              <a:rPr lang="en-US" smtClean="0"/>
              <a:t>9/15/2026</a:t>
            </a:fld>
            <a:endParaRPr lang="en-US" dirty="0"/>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005224583"/>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Photo">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9BA5514-C4EC-5772-F451-90A91C385D21}"/>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4" name="Rectangle 3">
              <a:extLst>
                <a:ext uri="{FF2B5EF4-FFF2-40B4-BE49-F238E27FC236}">
                  <a16:creationId xmlns:a16="http://schemas.microsoft.com/office/drawing/2014/main" id="{1C95E155-D254-47EB-52CD-C66E0A29E9AB}"/>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5" name="Rectangle 4">
              <a:extLst>
                <a:ext uri="{FF2B5EF4-FFF2-40B4-BE49-F238E27FC236}">
                  <a16:creationId xmlns:a16="http://schemas.microsoft.com/office/drawing/2014/main" id="{B947EE6D-F09F-E804-C40C-AB228BDE8E64}"/>
                </a:ext>
              </a:extLst>
            </p:cNvPr>
            <p:cNvSpPr/>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gr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272783" y="722376"/>
            <a:ext cx="5138927" cy="1581912"/>
          </a:xfrm>
        </p:spPr>
        <p:txBody>
          <a:bodyPr vert="horz" lIns="91440" tIns="45720" rIns="91440" bIns="45720" rtlCol="0" anchor="b">
            <a:normAutofit/>
          </a:bodyPr>
          <a:lstStyle>
            <a:lvl1pPr>
              <a:defRPr lang="en-US" sz="6000" dirty="0">
                <a:gradFill>
                  <a:gsLst>
                    <a:gs pos="0">
                      <a:schemeClr val="accent2"/>
                    </a:gs>
                    <a:gs pos="100000">
                      <a:schemeClr val="accent5"/>
                    </a:gs>
                  </a:gsLst>
                  <a:lin ang="12000000" scaled="0"/>
                </a:gradFill>
              </a:defRPr>
            </a:lvl1pPr>
          </a:lstStyle>
          <a:p>
            <a:pPr lvl="0"/>
            <a:r>
              <a:rPr lang="en-US" dirty="0"/>
              <a:t>Click to edit Master title style</a:t>
            </a:r>
          </a:p>
        </p:txBody>
      </p:sp>
      <p:sp>
        <p:nvSpPr>
          <p:cNvPr id="11" name="Picture Placeholder 10">
            <a:extLst>
              <a:ext uri="{FF2B5EF4-FFF2-40B4-BE49-F238E27FC236}">
                <a16:creationId xmlns:a16="http://schemas.microsoft.com/office/drawing/2014/main" id="{630EF3B0-9D02-EBD8-2D14-79BF34534AA1}"/>
              </a:ext>
            </a:extLst>
          </p:cNvPr>
          <p:cNvSpPr>
            <a:spLocks noGrp="1"/>
          </p:cNvSpPr>
          <p:nvPr>
            <p:ph type="pic" sz="quarter" idx="17" hasCustomPrompt="1"/>
          </p:nvPr>
        </p:nvSpPr>
        <p:spPr>
          <a:xfrm>
            <a:off x="119307" y="0"/>
            <a:ext cx="5413248" cy="6858000"/>
          </a:xfrm>
          <a:blipFill>
            <a:blip r:embed="rId2">
              <a:alphaModFix amt="70000"/>
            </a:blip>
            <a:stretch>
              <a:fillRect/>
            </a:stretch>
          </a:blipFill>
        </p:spPr>
        <p:txBody>
          <a:bodyPr/>
          <a:lstStyle>
            <a:lvl1pPr marL="0" indent="0">
              <a:buNone/>
              <a:defRPr/>
            </a:lvl1pPr>
          </a:lstStyle>
          <a:p>
            <a:r>
              <a:rPr lang="en-US" dirty="0"/>
              <a: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72784" y="2834640"/>
            <a:ext cx="5138928" cy="2999232"/>
          </a:xfrm>
        </p:spPr>
        <p:txBody>
          <a:bodyPr vert="horz" lIns="91440" tIns="45720" rIns="91440" bIns="45720" rtlCol="0" anchor="b">
            <a:normAutofit/>
          </a:bodyPr>
          <a:lstStyle>
            <a:lvl1pPr marL="457200" indent="-457200">
              <a:buFont typeface="+mj-lt"/>
              <a:buAutoNum type="arabicPeriod"/>
              <a:defRPr lang="en-US" sz="2000" dirty="0"/>
            </a:lvl1pPr>
            <a:lvl2pPr marL="571500" indent="-342900">
              <a:buFont typeface="+mj-lt"/>
              <a:buAutoNum type="arabicPeriod"/>
              <a:defRPr lang="en-US" sz="1800" dirty="0"/>
            </a:lvl2pPr>
            <a:lvl3pPr marL="800100" indent="-342900">
              <a:buFont typeface="+mj-lt"/>
              <a:buAutoNum type="arabicPeriod"/>
              <a:defRPr lang="en-US" sz="1600" dirty="0"/>
            </a:lvl3pPr>
            <a:lvl4pPr>
              <a:buFont typeface="+mj-lt"/>
              <a:buAutoNum type="arabicPeriod"/>
              <a:defRPr lang="en-US" sz="1400" dirty="0"/>
            </a:lvl4pPr>
            <a:lvl5pPr>
              <a:buFont typeface="+mj-lt"/>
              <a:buAutoNum type="arabicPeriod"/>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a:xfrm>
            <a:off x="6272784" y="6318504"/>
            <a:ext cx="3569956" cy="365760"/>
          </a:xfrm>
        </p:spPr>
        <p:txBody>
          <a:bodyPr/>
          <a:lstStyle/>
          <a:p>
            <a:pPr algn="l"/>
            <a:r>
              <a:rPr lang="en-US" dirty="0"/>
              <a:t>Sample Footer Text</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a:xfrm>
            <a:off x="10075652" y="6318504"/>
            <a:ext cx="1491507" cy="365760"/>
          </a:xfrm>
        </p:spPr>
        <p:txBody>
          <a:bodyPr/>
          <a:lstStyle/>
          <a:p>
            <a:fld id="{11039C6F-01AE-405F-93D2-431591D79461}" type="datetime1">
              <a:rPr lang="en-US" smtClean="0"/>
              <a:t>9/15/2026</a:t>
            </a:fld>
            <a:endParaRPr lang="en-US" dirty="0"/>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52191604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Content 2">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E855AC-5F95-123D-E0A1-CBD75D8FD00A}"/>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F3A6A854-7BA6-35FC-898F-37F3BC10E5DB}"/>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455EF75-521C-7F12-2397-68B6128751E8}"/>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682496" y="2222436"/>
            <a:ext cx="4160520" cy="2825496"/>
          </a:xfrm>
        </p:spPr>
        <p:txBody>
          <a:bodyPr anchor="t">
            <a:normAutofit/>
          </a:bodyPr>
          <a:lstStyle>
            <a:lvl1pPr>
              <a:defRPr sz="4000">
                <a:gradFill>
                  <a:gsLst>
                    <a:gs pos="0">
                      <a:schemeClr val="accent5"/>
                    </a:gs>
                    <a:gs pos="100000">
                      <a:schemeClr val="accent2"/>
                    </a:gs>
                  </a:gsLst>
                  <a:lin ang="138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437376" y="2222436"/>
            <a:ext cx="3959352" cy="269748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F09CF825-511F-35F8-E0EC-636033ED43EE}"/>
              </a:ext>
            </a:extLst>
          </p:cNvPr>
          <p:cNvSpPr>
            <a:spLocks noGrp="1"/>
          </p:cNvSpPr>
          <p:nvPr>
            <p:ph type="ftr" sz="quarter" idx="15"/>
          </p:nvPr>
        </p:nvSpPr>
        <p:spPr/>
        <p:txBody>
          <a:bodyPr/>
          <a:lstStyle/>
          <a:p>
            <a:pPr algn="l"/>
            <a:r>
              <a:rPr lang="en-US" dirty="0"/>
              <a:t>Sample Footer Text</a:t>
            </a:r>
          </a:p>
        </p:txBody>
      </p:sp>
      <p:sp>
        <p:nvSpPr>
          <p:cNvPr id="13" name="Date Placeholder 12">
            <a:extLst>
              <a:ext uri="{FF2B5EF4-FFF2-40B4-BE49-F238E27FC236}">
                <a16:creationId xmlns:a16="http://schemas.microsoft.com/office/drawing/2014/main" id="{36A82C16-EB1A-4294-103B-715F071E5A35}"/>
              </a:ext>
            </a:extLst>
          </p:cNvPr>
          <p:cNvSpPr>
            <a:spLocks noGrp="1"/>
          </p:cNvSpPr>
          <p:nvPr>
            <p:ph type="dt" sz="half" idx="14"/>
          </p:nvPr>
        </p:nvSpPr>
        <p:spPr/>
        <p:txBody>
          <a:bodyPr/>
          <a:lstStyle/>
          <a:p>
            <a:fld id="{6AE82713-2685-4CB9-BD26-DD329F3C67A6}" type="datetime1">
              <a:rPr lang="en-US" smtClean="0"/>
              <a:t>9/15/2026</a:t>
            </a:fld>
            <a:endParaRPr lang="en-US" dirty="0"/>
          </a:p>
        </p:txBody>
      </p:sp>
      <p:sp>
        <p:nvSpPr>
          <p:cNvPr id="15" name="Slide Number Placeholder 14">
            <a:extLst>
              <a:ext uri="{FF2B5EF4-FFF2-40B4-BE49-F238E27FC236}">
                <a16:creationId xmlns:a16="http://schemas.microsoft.com/office/drawing/2014/main" id="{727EA83B-52EA-A0B8-E2E8-C9D1FE273B22}"/>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943148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Content 3">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74537F0-59D7-5CF5-65CE-33DFA62B3767}"/>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C7EFD035-FCE9-275A-5EEF-94FC6583E39A}"/>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DFF3E46-4915-D511-DDA5-9451667C3C81}"/>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68552" y="2048256"/>
            <a:ext cx="3813048" cy="3538728"/>
          </a:xfrm>
        </p:spPr>
        <p:txBody>
          <a:bodyPr anchor="t">
            <a:normAutofit/>
          </a:bodyPr>
          <a:lstStyle>
            <a:lvl1pPr>
              <a:defRPr sz="3200">
                <a:gradFill>
                  <a:gsLst>
                    <a:gs pos="0">
                      <a:schemeClr val="accent5"/>
                    </a:gs>
                    <a:gs pos="100000">
                      <a:schemeClr val="accent2"/>
                    </a:gs>
                  </a:gsLst>
                  <a:lin ang="138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775960" y="2048256"/>
            <a:ext cx="5047488" cy="3538728"/>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57CB2298-A12A-D380-ED4F-AD870434F233}"/>
              </a:ext>
            </a:extLst>
          </p:cNvPr>
          <p:cNvSpPr>
            <a:spLocks noGrp="1"/>
          </p:cNvSpPr>
          <p:nvPr>
            <p:ph type="ftr" sz="quarter" idx="15"/>
          </p:nvPr>
        </p:nvSpPr>
        <p:spPr/>
        <p:txBody>
          <a:bodyPr/>
          <a:lstStyle/>
          <a:p>
            <a:pPr algn="l"/>
            <a:r>
              <a:rPr lang="en-US"/>
              <a:t>Sample Footer Text</a:t>
            </a:r>
            <a:endParaRPr lang="en-US" dirty="0"/>
          </a:p>
        </p:txBody>
      </p:sp>
      <p:sp>
        <p:nvSpPr>
          <p:cNvPr id="3" name="Date Placeholder 2">
            <a:extLst>
              <a:ext uri="{FF2B5EF4-FFF2-40B4-BE49-F238E27FC236}">
                <a16:creationId xmlns:a16="http://schemas.microsoft.com/office/drawing/2014/main" id="{9D1F2EAD-3327-FA60-8B7F-6CBBD02C3F07}"/>
              </a:ext>
            </a:extLst>
          </p:cNvPr>
          <p:cNvSpPr>
            <a:spLocks noGrp="1"/>
          </p:cNvSpPr>
          <p:nvPr>
            <p:ph type="dt" sz="half" idx="14"/>
          </p:nvPr>
        </p:nvSpPr>
        <p:spPr/>
        <p:txBody>
          <a:bodyPr/>
          <a:lstStyle/>
          <a:p>
            <a:fld id="{957926B3-CA5D-44FB-BC2D-6B05FBB97B04}" type="datetime1">
              <a:rPr lang="en-US" smtClean="0"/>
              <a:t>9/15/2026</a:t>
            </a:fld>
            <a:endParaRPr lang="en-US" dirty="0"/>
          </a:p>
        </p:txBody>
      </p:sp>
      <p:sp>
        <p:nvSpPr>
          <p:cNvPr id="9" name="Slide Number Placeholder 8">
            <a:extLst>
              <a:ext uri="{FF2B5EF4-FFF2-40B4-BE49-F238E27FC236}">
                <a16:creationId xmlns:a16="http://schemas.microsoft.com/office/drawing/2014/main" id="{A63D4A7C-9E9E-96BC-68B8-3F92C9B3B40E}"/>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908051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Content 4">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0675FE4-1839-CB8F-7574-8FBCED9706D1}"/>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9" name="Rectangle 8">
              <a:extLst>
                <a:ext uri="{FF2B5EF4-FFF2-40B4-BE49-F238E27FC236}">
                  <a16:creationId xmlns:a16="http://schemas.microsoft.com/office/drawing/2014/main" id="{1C309010-BB96-4CE9-3A39-43FA59198DD0}"/>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2D5C3E8-4075-EEED-D3DC-B1B0DCD9F940}"/>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722376"/>
            <a:ext cx="7214616" cy="1280160"/>
          </a:xfrm>
        </p:spPr>
        <p:txBody>
          <a:bodyPr anchor="t">
            <a:normAutofit/>
          </a:bodyPr>
          <a:lstStyle>
            <a:lvl1pPr>
              <a:defRPr sz="4000">
                <a:gradFill>
                  <a:gsLst>
                    <a:gs pos="0">
                      <a:schemeClr val="accent5"/>
                    </a:gs>
                    <a:gs pos="100000">
                      <a:schemeClr val="accent2"/>
                    </a:gs>
                  </a:gsLst>
                  <a:lin ang="138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3922776" y="2240280"/>
            <a:ext cx="7349947" cy="372160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a:extLst>
              <a:ext uri="{FF2B5EF4-FFF2-40B4-BE49-F238E27FC236}">
                <a16:creationId xmlns:a16="http://schemas.microsoft.com/office/drawing/2014/main" id="{4A089F15-F7A9-6130-79CF-D853C6B4B742}"/>
              </a:ext>
            </a:extLst>
          </p:cNvPr>
          <p:cNvSpPr>
            <a:spLocks noGrp="1"/>
          </p:cNvSpPr>
          <p:nvPr>
            <p:ph type="ftr" sz="quarter" idx="15"/>
          </p:nvPr>
        </p:nvSpPr>
        <p:spPr/>
        <p:txBody>
          <a:bodyPr/>
          <a:lstStyle/>
          <a:p>
            <a:pPr algn="l"/>
            <a:r>
              <a:rPr lang="en-US" dirty="0"/>
              <a:t>Sample Footer Text</a:t>
            </a:r>
          </a:p>
        </p:txBody>
      </p:sp>
      <p:sp>
        <p:nvSpPr>
          <p:cNvPr id="11" name="Date Placeholder 10">
            <a:extLst>
              <a:ext uri="{FF2B5EF4-FFF2-40B4-BE49-F238E27FC236}">
                <a16:creationId xmlns:a16="http://schemas.microsoft.com/office/drawing/2014/main" id="{65C79459-C978-FF61-F7FC-DC5D1F170174}"/>
              </a:ext>
            </a:extLst>
          </p:cNvPr>
          <p:cNvSpPr>
            <a:spLocks noGrp="1"/>
          </p:cNvSpPr>
          <p:nvPr>
            <p:ph type="dt" sz="half" idx="14"/>
          </p:nvPr>
        </p:nvSpPr>
        <p:spPr/>
        <p:txBody>
          <a:bodyPr/>
          <a:lstStyle/>
          <a:p>
            <a:fld id="{7E009212-C305-41EC-8687-C39B36C09AF0}" type="datetime1">
              <a:rPr lang="en-US" smtClean="0"/>
              <a:t>9/15/2026</a:t>
            </a:fld>
            <a:endParaRPr lang="en-US" dirty="0"/>
          </a:p>
        </p:txBody>
      </p:sp>
      <p:sp>
        <p:nvSpPr>
          <p:cNvPr id="13" name="Slide Number Placeholder 12">
            <a:extLst>
              <a:ext uri="{FF2B5EF4-FFF2-40B4-BE49-F238E27FC236}">
                <a16:creationId xmlns:a16="http://schemas.microsoft.com/office/drawing/2014/main" id="{BFFBCCE1-48C7-7734-891D-F4664CC97B6C}"/>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762515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Content 5">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3A83600-30C4-2F21-93C5-D07537A39648}"/>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BA1F9F49-F979-53D6-3ED8-352816078D4C}"/>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4745F95-9BA3-B7A5-F004-E2BB1CFFE2F8}"/>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4215384" cy="3136392"/>
          </a:xfrm>
        </p:spPr>
        <p:txBody>
          <a:bodyPr anchor="t">
            <a:normAutofit/>
          </a:bodyPr>
          <a:lstStyle>
            <a:lvl1pPr>
              <a:defRPr sz="3200">
                <a:gradFill>
                  <a:gsLst>
                    <a:gs pos="0">
                      <a:schemeClr val="accent5"/>
                    </a:gs>
                    <a:gs pos="100000">
                      <a:schemeClr val="accent2"/>
                    </a:gs>
                  </a:gsLst>
                  <a:lin ang="138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68696" y="640080"/>
            <a:ext cx="5998464" cy="569671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pPr algn="l"/>
            <a:r>
              <a:rPr lang="en-US"/>
              <a:t>Sample Footer Text</a:t>
            </a:r>
            <a:endParaRPr lang="en-US" dirty="0"/>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7CD886C8-FB0E-44DB-9413-26C9933623BA}" type="datetime1">
              <a:rPr lang="en-US" smtClean="0"/>
              <a:t>9/15/2026</a:t>
            </a:fld>
            <a:endParaRPr lang="en-US" dirty="0"/>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9433362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Content 6">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604B371-347D-80EC-2C2C-C69CD2EF7B9D}"/>
              </a:ext>
              <a:ext uri="{C183D7F6-B498-43B3-948B-1728B52AA6E4}">
                <adec:decorative xmlns:adec="http://schemas.microsoft.com/office/drawing/2017/decorative" val="1"/>
              </a:ext>
            </a:extLst>
          </p:cNvPr>
          <p:cNvGrpSpPr/>
          <p:nvPr/>
        </p:nvGrpSpPr>
        <p:grpSpPr>
          <a:xfrm flipV="1">
            <a:off x="12068340" y="0"/>
            <a:ext cx="123362" cy="6858000"/>
            <a:chOff x="12068638" y="0"/>
            <a:chExt cx="123362" cy="6858000"/>
          </a:xfrm>
        </p:grpSpPr>
        <p:sp>
          <p:nvSpPr>
            <p:cNvPr id="5" name="Rectangle 4">
              <a:extLst>
                <a:ext uri="{FF2B5EF4-FFF2-40B4-BE49-F238E27FC236}">
                  <a16:creationId xmlns:a16="http://schemas.microsoft.com/office/drawing/2014/main" id="{3F227FEA-4B4B-3484-7267-B7BD65A4E9BF}"/>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53530AA-F724-4235-0FDF-84595FCBFBC1}"/>
                </a:ext>
              </a:extLst>
            </p:cNvPr>
            <p:cNvSpPr/>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21792"/>
            <a:ext cx="10872216" cy="749808"/>
          </a:xfrm>
        </p:spPr>
        <p:txBody>
          <a:bodyPr anchor="ctr">
            <a:normAutofit/>
          </a:bodyPr>
          <a:lstStyle>
            <a:lvl1pPr>
              <a:defRPr sz="3200">
                <a:gradFill>
                  <a:gsLst>
                    <a:gs pos="0">
                      <a:schemeClr val="accent5"/>
                    </a:gs>
                    <a:gs pos="100000">
                      <a:schemeClr val="accent2"/>
                    </a:gs>
                  </a:gsLst>
                  <a:lin ang="138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2249424" y="1591056"/>
            <a:ext cx="7772400" cy="438912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pPr algn="l"/>
            <a:r>
              <a:rPr lang="en-US" dirty="0"/>
              <a:t>Sample Footer Text</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278A6864-E7E2-494F-A90A-ECC53613C6EC}" type="datetime1">
              <a:rPr lang="en-US" smtClean="0"/>
              <a:t>9/15/2026</a:t>
            </a:fld>
            <a:endParaRPr lang="en-US" dirty="0"/>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1121055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Content 7">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1155E4-5659-692F-6CDC-095E555AF698}"/>
              </a:ext>
            </a:extLst>
          </p:cNvPr>
          <p:cNvSpPr/>
          <p:nvPr/>
        </p:nvSpPr>
        <p:spPr>
          <a:xfrm rot="5400000" flipH="1">
            <a:off x="5175902" y="-5175894"/>
            <a:ext cx="1855397" cy="12207199"/>
          </a:xfrm>
          <a:prstGeom prst="rect">
            <a:avLst/>
          </a:prstGeom>
          <a:gradFill>
            <a:gsLst>
              <a:gs pos="0">
                <a:schemeClr val="accent5"/>
              </a:gs>
              <a:gs pos="9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88AFD6F-0EAD-ADCF-CB9A-AB74C59048E1}"/>
              </a:ext>
            </a:extLst>
          </p:cNvPr>
          <p:cNvSpPr/>
          <p:nvPr/>
        </p:nvSpPr>
        <p:spPr>
          <a:xfrm rot="16200000">
            <a:off x="6635246" y="-3716556"/>
            <a:ext cx="1855397" cy="9288510"/>
          </a:xfrm>
          <a:prstGeom prst="rect">
            <a:avLst/>
          </a:prstGeom>
          <a:gradFill>
            <a:gsLst>
              <a:gs pos="45000">
                <a:schemeClr val="accent5">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310896"/>
            <a:ext cx="10872216" cy="1225296"/>
          </a:xfrm>
        </p:spPr>
        <p:txBody>
          <a:bodyPr anchor="ctr">
            <a:normAutofit/>
          </a:bodyPr>
          <a:lstStyle>
            <a:lvl1pPr>
              <a:defRPr sz="3200">
                <a:solidFill>
                  <a:schemeClr val="bg1"/>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2249424" y="2313432"/>
            <a:ext cx="8732520" cy="3895344"/>
          </a:xfrm>
        </p:spPr>
        <p:txBody>
          <a:bodyPr vert="horz" lIns="91440" tIns="45720" rIns="91440" bIns="45720" rtlCol="0" anchor="ctr">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pPr algn="l"/>
            <a:r>
              <a:rPr lang="en-US"/>
              <a:t>Sample Footer Text</a:t>
            </a:r>
            <a:endParaRPr lang="en-US" dirty="0"/>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2F4ED686-7864-484B-8047-F06E855FD995}" type="datetime1">
              <a:rPr lang="en-US" smtClean="0"/>
              <a:t>9/15/2026</a:t>
            </a:fld>
            <a:endParaRPr lang="en-US" dirty="0"/>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1560064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Content 8">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394E45B-1239-5927-7239-231AB33A23C5}"/>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3" name="Rectangle 12">
              <a:extLst>
                <a:ext uri="{FF2B5EF4-FFF2-40B4-BE49-F238E27FC236}">
                  <a16:creationId xmlns:a16="http://schemas.microsoft.com/office/drawing/2014/main" id="{C82CCE1C-1D53-2F67-CA11-693E1CA40CC5}"/>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C77A3C2-9949-B8A0-8486-8228C60D0C3F}"/>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3493008" cy="3621024"/>
          </a:xfrm>
        </p:spPr>
        <p:txBody>
          <a:bodyPr vert="horz" lIns="91440" tIns="45720" rIns="91440" bIns="45720" rtlCol="0" anchor="t">
            <a:normAutofit/>
          </a:bodyPr>
          <a:lstStyle>
            <a:lvl1pPr>
              <a:defRPr lang="en-US" dirty="0">
                <a:gradFill>
                  <a:gsLst>
                    <a:gs pos="0">
                      <a:schemeClr val="accent5"/>
                    </a:gs>
                    <a:gs pos="100000">
                      <a:schemeClr val="accent2"/>
                    </a:gs>
                  </a:gsLst>
                  <a:lin ang="13800000" scaled="0"/>
                </a:gradFill>
              </a:defRPr>
            </a:lvl1pPr>
          </a:lstStyle>
          <a:p>
            <a:pPr lvl="0"/>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92040" y="640081"/>
            <a:ext cx="6675120" cy="55778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F3B715D2-E75C-A2E6-CE7A-70CE2EFA5E82}"/>
              </a:ext>
            </a:extLst>
          </p:cNvPr>
          <p:cNvSpPr>
            <a:spLocks noGrp="1"/>
          </p:cNvSpPr>
          <p:nvPr>
            <p:ph type="ftr" sz="quarter" idx="15"/>
          </p:nvPr>
        </p:nvSpPr>
        <p:spPr/>
        <p:txBody>
          <a:bodyPr/>
          <a:lstStyle/>
          <a:p>
            <a:pPr algn="l"/>
            <a:r>
              <a:rPr lang="en-US" dirty="0"/>
              <a:t>Sample Footer Text</a:t>
            </a:r>
          </a:p>
        </p:txBody>
      </p:sp>
      <p:sp>
        <p:nvSpPr>
          <p:cNvPr id="3" name="Date Placeholder 2">
            <a:extLst>
              <a:ext uri="{FF2B5EF4-FFF2-40B4-BE49-F238E27FC236}">
                <a16:creationId xmlns:a16="http://schemas.microsoft.com/office/drawing/2014/main" id="{11C4CAAF-9048-5116-D3C8-15E595C3BC25}"/>
              </a:ext>
            </a:extLst>
          </p:cNvPr>
          <p:cNvSpPr>
            <a:spLocks noGrp="1"/>
          </p:cNvSpPr>
          <p:nvPr>
            <p:ph type="dt" sz="half" idx="14"/>
          </p:nvPr>
        </p:nvSpPr>
        <p:spPr/>
        <p:txBody>
          <a:bodyPr/>
          <a:lstStyle/>
          <a:p>
            <a:fld id="{CB8F8C76-8E31-4D47-BC79-85F35E81929B}" type="datetime1">
              <a:rPr lang="en-US" smtClean="0"/>
              <a:t>9/15/2026</a:t>
            </a:fld>
            <a:endParaRPr lang="en-US" dirty="0"/>
          </a:p>
        </p:txBody>
      </p:sp>
      <p:sp>
        <p:nvSpPr>
          <p:cNvPr id="9" name="Slide Number Placeholder 8">
            <a:extLst>
              <a:ext uri="{FF2B5EF4-FFF2-40B4-BE49-F238E27FC236}">
                <a16:creationId xmlns:a16="http://schemas.microsoft.com/office/drawing/2014/main" id="{CBF8E49B-DD4C-66AF-8D2C-52110DB227F6}"/>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065735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EACE7F8-A7D9-2E2C-2B0B-0DB8D7168AAC}"/>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DB768309-21D1-59BA-F479-9F846B9A0FB2}"/>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3D94F90-5391-9976-036B-C34C2C30448C}"/>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457200"/>
            <a:ext cx="10954512" cy="795528"/>
          </a:xfrm>
        </p:spPr>
        <p:txBody>
          <a:bodyPr/>
          <a:lstStyle>
            <a:lvl1pPr>
              <a:defRPr>
                <a:gradFill>
                  <a:gsLst>
                    <a:gs pos="0">
                      <a:schemeClr val="accent5"/>
                    </a:gs>
                    <a:gs pos="100000">
                      <a:schemeClr val="accent2"/>
                    </a:gs>
                  </a:gsLst>
                  <a:lin ang="13800000" scaled="0"/>
                </a:gra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8" y="1362455"/>
            <a:ext cx="10954512" cy="495604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9BEDC843-90AD-36D3-6615-3505603F8E22}"/>
              </a:ext>
            </a:extLst>
          </p:cNvPr>
          <p:cNvSpPr>
            <a:spLocks noGrp="1"/>
          </p:cNvSpPr>
          <p:nvPr>
            <p:ph type="ftr" sz="quarter" idx="11"/>
          </p:nvPr>
        </p:nvSpPr>
        <p:spPr/>
        <p:txBody>
          <a:bodyPr/>
          <a:lstStyle/>
          <a:p>
            <a:pPr algn="l"/>
            <a:r>
              <a:rPr lang="en-US"/>
              <a:t>Sample Footer Text</a:t>
            </a:r>
            <a:endParaRPr lang="en-US" dirty="0"/>
          </a:p>
        </p:txBody>
      </p:sp>
      <p:sp>
        <p:nvSpPr>
          <p:cNvPr id="7" name="Date Placeholder 6">
            <a:extLst>
              <a:ext uri="{FF2B5EF4-FFF2-40B4-BE49-F238E27FC236}">
                <a16:creationId xmlns:a16="http://schemas.microsoft.com/office/drawing/2014/main" id="{852C5F7B-97CA-C06C-A155-E4BC307DB0FB}"/>
              </a:ext>
            </a:extLst>
          </p:cNvPr>
          <p:cNvSpPr>
            <a:spLocks noGrp="1"/>
          </p:cNvSpPr>
          <p:nvPr>
            <p:ph type="dt" sz="half" idx="10"/>
          </p:nvPr>
        </p:nvSpPr>
        <p:spPr/>
        <p:txBody>
          <a:bodyPr/>
          <a:lstStyle/>
          <a:p>
            <a:fld id="{CBE1C96F-46D7-47BB-8945-9667BCB4F5BB}" type="datetime1">
              <a:rPr lang="en-US" smtClean="0"/>
              <a:t>9/15/2026</a:t>
            </a:fld>
            <a:endParaRPr lang="en-US" dirty="0"/>
          </a:p>
        </p:txBody>
      </p:sp>
      <p:sp>
        <p:nvSpPr>
          <p:cNvPr id="9" name="Slide Number Placeholder 8">
            <a:extLst>
              <a:ext uri="{FF2B5EF4-FFF2-40B4-BE49-F238E27FC236}">
                <a16:creationId xmlns:a16="http://schemas.microsoft.com/office/drawing/2014/main" id="{DB324737-C1DF-CE60-245E-385E02AC2FB0}"/>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1162519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Content 9">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2293C7-9DD5-C84B-6A44-F0D117C4C94B}"/>
              </a:ext>
            </a:extLst>
          </p:cNvPr>
          <p:cNvSpPr/>
          <p:nvPr/>
        </p:nvSpPr>
        <p:spPr>
          <a:xfrm>
            <a:off x="3" y="-4323"/>
            <a:ext cx="4059076" cy="686957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C088F0D-A4DE-CAA0-43A6-84E52AD904F3}"/>
              </a:ext>
            </a:extLst>
          </p:cNvPr>
          <p:cNvSpPr/>
          <p:nvPr/>
        </p:nvSpPr>
        <p:spPr>
          <a:xfrm rot="10800000">
            <a:off x="-1" y="1061883"/>
            <a:ext cx="4059079" cy="5803372"/>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6" name="Rectangle 5">
            <a:extLst>
              <a:ext uri="{FF2B5EF4-FFF2-40B4-BE49-F238E27FC236}">
                <a16:creationId xmlns:a16="http://schemas.microsoft.com/office/drawing/2014/main" id="{25CD67E0-1350-1985-A4E1-5215AF902BF2}"/>
              </a:ext>
            </a:extLst>
          </p:cNvPr>
          <p:cNvSpPr/>
          <p:nvPr/>
        </p:nvSpPr>
        <p:spPr>
          <a:xfrm rot="16200000">
            <a:off x="-524095" y="1129367"/>
            <a:ext cx="5716870" cy="3449479"/>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3081528" cy="4014216"/>
          </a:xfrm>
        </p:spPr>
        <p:txBody>
          <a:bodyPr vert="horz" lIns="91440" tIns="45720" rIns="91440" bIns="45720" rtlCol="0" anchor="t">
            <a:normAutofit/>
          </a:bodyPr>
          <a:lstStyle>
            <a:lvl1pPr>
              <a:defRPr lang="en-US" dirty="0">
                <a:solidFill>
                  <a:schemeClr val="bg1"/>
                </a:solidFill>
              </a:defRPr>
            </a:lvl1pPr>
          </a:lstStyle>
          <a:p>
            <a:pPr lvl="0"/>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92040" y="640081"/>
            <a:ext cx="6675120" cy="55778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a:extLst>
              <a:ext uri="{FF2B5EF4-FFF2-40B4-BE49-F238E27FC236}">
                <a16:creationId xmlns:a16="http://schemas.microsoft.com/office/drawing/2014/main" id="{2B6B8768-08ED-B8FE-AB87-3961B13E76EC}"/>
              </a:ext>
            </a:extLst>
          </p:cNvPr>
          <p:cNvSpPr>
            <a:spLocks noGrp="1"/>
          </p:cNvSpPr>
          <p:nvPr>
            <p:ph type="ftr" sz="quarter" idx="15"/>
          </p:nvPr>
        </p:nvSpPr>
        <p:spPr>
          <a:xfrm>
            <a:off x="612648" y="6318504"/>
            <a:ext cx="3446431" cy="365760"/>
          </a:xfrm>
        </p:spPr>
        <p:txBody>
          <a:bodyPr/>
          <a:lstStyle>
            <a:lvl1pPr>
              <a:defRPr>
                <a:solidFill>
                  <a:schemeClr val="bg1"/>
                </a:solidFill>
              </a:defRPr>
            </a:lvl1pPr>
          </a:lstStyle>
          <a:p>
            <a:r>
              <a:rPr lang="en-US"/>
              <a:t>Sample Footer Text</a:t>
            </a:r>
            <a:endParaRPr lang="en-US" dirty="0"/>
          </a:p>
        </p:txBody>
      </p:sp>
      <p:sp>
        <p:nvSpPr>
          <p:cNvPr id="10" name="Date Placeholder 9">
            <a:extLst>
              <a:ext uri="{FF2B5EF4-FFF2-40B4-BE49-F238E27FC236}">
                <a16:creationId xmlns:a16="http://schemas.microsoft.com/office/drawing/2014/main" id="{0790CD73-4635-8D46-A7E8-EDF5E35D34ED}"/>
              </a:ext>
            </a:extLst>
          </p:cNvPr>
          <p:cNvSpPr>
            <a:spLocks noGrp="1"/>
          </p:cNvSpPr>
          <p:nvPr>
            <p:ph type="dt" sz="half" idx="14"/>
          </p:nvPr>
        </p:nvSpPr>
        <p:spPr/>
        <p:txBody>
          <a:bodyPr/>
          <a:lstStyle/>
          <a:p>
            <a:fld id="{85640267-1344-46BE-B105-162E68855468}" type="datetime1">
              <a:rPr lang="en-US" smtClean="0"/>
              <a:t>9/15/2026</a:t>
            </a:fld>
            <a:endParaRPr lang="en-US" dirty="0"/>
          </a:p>
        </p:txBody>
      </p:sp>
      <p:sp>
        <p:nvSpPr>
          <p:cNvPr id="12" name="Slide Number Placeholder 11">
            <a:extLst>
              <a:ext uri="{FF2B5EF4-FFF2-40B4-BE49-F238E27FC236}">
                <a16:creationId xmlns:a16="http://schemas.microsoft.com/office/drawing/2014/main" id="{CE7E57EE-CAE7-24C5-9F1D-159F32ADDDD0}"/>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755406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605272" y="502920"/>
            <a:ext cx="5961888" cy="1197864"/>
          </a:xfrm>
        </p:spPr>
        <p:txBody>
          <a:bodyPr anchor="b"/>
          <a:lstStyle/>
          <a:p>
            <a:r>
              <a:rPr lang="en-US" dirty="0"/>
              <a:t>Click to edit Master title style</a:t>
            </a:r>
          </a:p>
        </p:txBody>
      </p:sp>
      <p:grpSp>
        <p:nvGrpSpPr>
          <p:cNvPr id="3" name="Group 2">
            <a:extLst>
              <a:ext uri="{FF2B5EF4-FFF2-40B4-BE49-F238E27FC236}">
                <a16:creationId xmlns:a16="http://schemas.microsoft.com/office/drawing/2014/main" id="{125E9B8B-7499-A48C-F314-3620CFFB8E0B}"/>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9" name="Rectangle 8">
              <a:extLst>
                <a:ext uri="{FF2B5EF4-FFF2-40B4-BE49-F238E27FC236}">
                  <a16:creationId xmlns:a16="http://schemas.microsoft.com/office/drawing/2014/main" id="{139B506F-0FAC-8905-0F05-E889644A7B96}"/>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DAC1EBA-955D-23C1-CCE1-CF2C6CBFD05B}"/>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Picture Placeholder 10">
            <a:extLst>
              <a:ext uri="{FF2B5EF4-FFF2-40B4-BE49-F238E27FC236}">
                <a16:creationId xmlns:a16="http://schemas.microsoft.com/office/drawing/2014/main" id="{F96EE962-E57A-8EDB-7169-6EB04FA7539A}"/>
              </a:ext>
            </a:extLst>
          </p:cNvPr>
          <p:cNvSpPr>
            <a:spLocks noGrp="1"/>
          </p:cNvSpPr>
          <p:nvPr>
            <p:ph type="pic" sz="quarter" idx="15" hasCustomPrompt="1"/>
          </p:nvPr>
        </p:nvSpPr>
        <p:spPr>
          <a:xfrm>
            <a:off x="115866" y="0"/>
            <a:ext cx="4837176" cy="6858000"/>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605272" y="1801367"/>
            <a:ext cx="5961888" cy="4453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851225D-49EF-5752-ACF2-F43EB2B36332}"/>
              </a:ext>
            </a:extLst>
          </p:cNvPr>
          <p:cNvSpPr>
            <a:spLocks noGrp="1"/>
          </p:cNvSpPr>
          <p:nvPr>
            <p:ph type="ftr" sz="quarter" idx="17"/>
          </p:nvPr>
        </p:nvSpPr>
        <p:spPr>
          <a:xfrm>
            <a:off x="5605272" y="6318504"/>
            <a:ext cx="4096512" cy="365760"/>
          </a:xfrm>
        </p:spPr>
        <p:txBody>
          <a:bodyPr/>
          <a:lstStyle/>
          <a:p>
            <a:r>
              <a:rPr lang="en-US" dirty="0"/>
              <a:t>Sample Footer Text</a:t>
            </a:r>
          </a:p>
        </p:txBody>
      </p:sp>
      <p:sp>
        <p:nvSpPr>
          <p:cNvPr id="4" name="Date Placeholder 3">
            <a:extLst>
              <a:ext uri="{FF2B5EF4-FFF2-40B4-BE49-F238E27FC236}">
                <a16:creationId xmlns:a16="http://schemas.microsoft.com/office/drawing/2014/main" id="{93A362DD-3333-1184-E97C-2FDF9D599F49}"/>
              </a:ext>
            </a:extLst>
          </p:cNvPr>
          <p:cNvSpPr>
            <a:spLocks noGrp="1"/>
          </p:cNvSpPr>
          <p:nvPr>
            <p:ph type="dt" sz="half" idx="16"/>
          </p:nvPr>
        </p:nvSpPr>
        <p:spPr>
          <a:xfrm>
            <a:off x="9701784" y="6318504"/>
            <a:ext cx="1865376" cy="365760"/>
          </a:xfrm>
        </p:spPr>
        <p:txBody>
          <a:bodyPr/>
          <a:lstStyle/>
          <a:p>
            <a:fld id="{1C45E567-307A-4358-87B7-AFD16C4C07D5}" type="datetime1">
              <a:rPr lang="en-US" smtClean="0"/>
              <a:t>9/15/2026</a:t>
            </a:fld>
            <a:endParaRPr lang="en-US" dirty="0"/>
          </a:p>
        </p:txBody>
      </p:sp>
      <p:sp>
        <p:nvSpPr>
          <p:cNvPr id="6" name="Slide Number Placeholder 5">
            <a:extLst>
              <a:ext uri="{FF2B5EF4-FFF2-40B4-BE49-F238E27FC236}">
                <a16:creationId xmlns:a16="http://schemas.microsoft.com/office/drawing/2014/main" id="{7C21012C-B1FA-A889-A45D-1DA431A41443}"/>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36896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6858000" cy="84124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8" y="1472184"/>
            <a:ext cx="6858000" cy="47823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655B44AF-FB05-4BBA-5AC9-C89D1BB5BE69}"/>
              </a:ext>
            </a:extLst>
          </p:cNvPr>
          <p:cNvSpPr>
            <a:spLocks noGrp="1"/>
          </p:cNvSpPr>
          <p:nvPr>
            <p:ph type="ftr" sz="quarter" idx="17"/>
          </p:nvPr>
        </p:nvSpPr>
        <p:spPr/>
        <p:txBody>
          <a:bodyPr/>
          <a:lstStyle/>
          <a:p>
            <a:r>
              <a:rPr lang="en-US"/>
              <a:t>Sample Footer Text</a:t>
            </a:r>
            <a:endParaRPr lang="en-US" dirty="0"/>
          </a:p>
        </p:txBody>
      </p:sp>
      <p:sp>
        <p:nvSpPr>
          <p:cNvPr id="3" name="Date Placeholder 2">
            <a:extLst>
              <a:ext uri="{FF2B5EF4-FFF2-40B4-BE49-F238E27FC236}">
                <a16:creationId xmlns:a16="http://schemas.microsoft.com/office/drawing/2014/main" id="{2632EABA-2011-B91D-C867-6B03C4743305}"/>
              </a:ext>
            </a:extLst>
          </p:cNvPr>
          <p:cNvSpPr>
            <a:spLocks noGrp="1"/>
          </p:cNvSpPr>
          <p:nvPr>
            <p:ph type="dt" sz="half" idx="16"/>
          </p:nvPr>
        </p:nvSpPr>
        <p:spPr>
          <a:xfrm>
            <a:off x="4709160" y="6318504"/>
            <a:ext cx="2350008" cy="365760"/>
          </a:xfrm>
        </p:spPr>
        <p:txBody>
          <a:bodyPr/>
          <a:lstStyle/>
          <a:p>
            <a:fld id="{E016730A-3443-4D7F-BC47-3A3CDB3837FC}" type="datetime1">
              <a:rPr lang="en-US" smtClean="0"/>
              <a:t>9/15/2026</a:t>
            </a:fld>
            <a:endParaRPr lang="en-US" dirty="0"/>
          </a:p>
        </p:txBody>
      </p:sp>
      <p:sp>
        <p:nvSpPr>
          <p:cNvPr id="13" name="Slide Number Placeholder 12">
            <a:extLst>
              <a:ext uri="{FF2B5EF4-FFF2-40B4-BE49-F238E27FC236}">
                <a16:creationId xmlns:a16="http://schemas.microsoft.com/office/drawing/2014/main" id="{437E37F5-E579-D12C-536E-A9118707E1C6}"/>
              </a:ext>
            </a:extLst>
          </p:cNvPr>
          <p:cNvSpPr>
            <a:spLocks noGrp="1"/>
          </p:cNvSpPr>
          <p:nvPr>
            <p:ph type="sldNum" sz="quarter" idx="18"/>
          </p:nvPr>
        </p:nvSpPr>
        <p:spPr>
          <a:xfrm>
            <a:off x="6976872" y="6318504"/>
            <a:ext cx="493776" cy="365760"/>
          </a:xfrm>
        </p:spPr>
        <p:txBody>
          <a:bodyPr/>
          <a:lstStyle/>
          <a:p>
            <a:fld id="{CC057153-B650-4DEB-B370-79DDCFDCE934}" type="slidenum">
              <a:rPr lang="en-US" smtClean="0"/>
              <a:pPr/>
              <a:t>‹#›</a:t>
            </a:fld>
            <a:endParaRPr lang="en-US" dirty="0"/>
          </a:p>
        </p:txBody>
      </p:sp>
      <p:sp>
        <p:nvSpPr>
          <p:cNvPr id="9" name="Picture Placeholder 8">
            <a:extLst>
              <a:ext uri="{FF2B5EF4-FFF2-40B4-BE49-F238E27FC236}">
                <a16:creationId xmlns:a16="http://schemas.microsoft.com/office/drawing/2014/main" id="{19D3616B-B0C6-AB9E-48FA-05090671826A}"/>
              </a:ext>
            </a:extLst>
          </p:cNvPr>
          <p:cNvSpPr>
            <a:spLocks noGrp="1"/>
          </p:cNvSpPr>
          <p:nvPr>
            <p:ph type="pic" sz="quarter" idx="15" hasCustomPrompt="1"/>
          </p:nvPr>
        </p:nvSpPr>
        <p:spPr>
          <a:xfrm>
            <a:off x="8129142" y="0"/>
            <a:ext cx="3939493" cy="6858000"/>
          </a:xfrm>
          <a:blipFill>
            <a:blip r:embed="rId2">
              <a:alphaModFix amt="60000"/>
            </a:blip>
            <a:stretch>
              <a:fillRect/>
            </a:stretch>
          </a:blipFill>
        </p:spPr>
        <p:txBody>
          <a:bodyPr/>
          <a:lstStyle>
            <a:lvl1pPr marL="0" indent="0">
              <a:buNone/>
              <a:defRPr/>
            </a:lvl1pPr>
          </a:lstStyle>
          <a:p>
            <a:r>
              <a:rPr lang="en-US" dirty="0"/>
              <a:t>.</a:t>
            </a:r>
          </a:p>
        </p:txBody>
      </p:sp>
      <p:grpSp>
        <p:nvGrpSpPr>
          <p:cNvPr id="10" name="Group 9">
            <a:extLst>
              <a:ext uri="{FF2B5EF4-FFF2-40B4-BE49-F238E27FC236}">
                <a16:creationId xmlns:a16="http://schemas.microsoft.com/office/drawing/2014/main" id="{D5BBFBAF-5922-A442-5D1A-BC28ADE0D2B7}"/>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1" name="Rectangle 10">
              <a:extLst>
                <a:ext uri="{FF2B5EF4-FFF2-40B4-BE49-F238E27FC236}">
                  <a16:creationId xmlns:a16="http://schemas.microsoft.com/office/drawing/2014/main" id="{E9DBF79C-336C-A5FC-F9A7-F678FEB5C351}"/>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B3E95C8-0894-01F3-97E4-60803AAA24AF}"/>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514254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06516" y="502920"/>
            <a:ext cx="6858000" cy="841248"/>
          </a:xfrm>
        </p:spPr>
        <p:txBody>
          <a:bodyPr anchor="b"/>
          <a:lstStyle/>
          <a:p>
            <a:r>
              <a:rPr lang="en-US" dirty="0"/>
              <a:t>Click to edit Master title style</a:t>
            </a:r>
          </a:p>
        </p:txBody>
      </p:sp>
      <p:sp>
        <p:nvSpPr>
          <p:cNvPr id="10" name="Picture Placeholder 9">
            <a:extLst>
              <a:ext uri="{FF2B5EF4-FFF2-40B4-BE49-F238E27FC236}">
                <a16:creationId xmlns:a16="http://schemas.microsoft.com/office/drawing/2014/main" id="{8AF4E90B-EF6F-24B4-C4FE-7FBC72B7E9EE}"/>
              </a:ext>
            </a:extLst>
          </p:cNvPr>
          <p:cNvSpPr>
            <a:spLocks noGrp="1"/>
          </p:cNvSpPr>
          <p:nvPr>
            <p:ph type="pic" sz="quarter" idx="15" hasCustomPrompt="1"/>
          </p:nvPr>
        </p:nvSpPr>
        <p:spPr>
          <a:xfrm>
            <a:off x="115867" y="0"/>
            <a:ext cx="3968496" cy="6858000"/>
          </a:xfrm>
          <a:blipFill>
            <a:blip r:embed="rId2">
              <a:alphaModFix amt="60000"/>
            </a:blip>
            <a:stretch>
              <a:fillRect/>
            </a:stretch>
          </a:blipFill>
        </p:spPr>
        <p:txBody>
          <a:bodyPr/>
          <a:lstStyle>
            <a:lvl1pPr marL="0" indent="0">
              <a:buNone/>
              <a:defRPr/>
            </a:lvl1pPr>
          </a:lstStyle>
          <a:p>
            <a:r>
              <a:rPr lang="en-US" dirty="0"/>
              <a:t>.</a:t>
            </a:r>
          </a:p>
        </p:txBody>
      </p:sp>
      <p:grpSp>
        <p:nvGrpSpPr>
          <p:cNvPr id="11" name="Group 10">
            <a:extLst>
              <a:ext uri="{FF2B5EF4-FFF2-40B4-BE49-F238E27FC236}">
                <a16:creationId xmlns:a16="http://schemas.microsoft.com/office/drawing/2014/main" id="{3F50B082-E806-677A-B150-164003C5BF2E}"/>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12" name="Rectangle 11">
              <a:extLst>
                <a:ext uri="{FF2B5EF4-FFF2-40B4-BE49-F238E27FC236}">
                  <a16:creationId xmlns:a16="http://schemas.microsoft.com/office/drawing/2014/main" id="{CEBF228F-ECC6-8326-8C59-4539BE646E46}"/>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29E235C-963A-D79C-5145-5233B1FD5A89}"/>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06516" y="1472183"/>
            <a:ext cx="6858000" cy="47823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046FDC5C-46E3-4585-C089-E091BE6E5D36}"/>
              </a:ext>
            </a:extLst>
          </p:cNvPr>
          <p:cNvSpPr>
            <a:spLocks noGrp="1"/>
          </p:cNvSpPr>
          <p:nvPr>
            <p:ph type="ftr" sz="quarter" idx="17"/>
          </p:nvPr>
        </p:nvSpPr>
        <p:spPr>
          <a:xfrm>
            <a:off x="4706516" y="6318504"/>
            <a:ext cx="4096512" cy="365760"/>
          </a:xfrm>
        </p:spPr>
        <p:txBody>
          <a:bodyPr/>
          <a:lstStyle/>
          <a:p>
            <a:r>
              <a:rPr lang="en-US" dirty="0"/>
              <a:t>Sample Footer Text</a:t>
            </a:r>
          </a:p>
        </p:txBody>
      </p:sp>
      <p:sp>
        <p:nvSpPr>
          <p:cNvPr id="3" name="Date Placeholder 2">
            <a:extLst>
              <a:ext uri="{FF2B5EF4-FFF2-40B4-BE49-F238E27FC236}">
                <a16:creationId xmlns:a16="http://schemas.microsoft.com/office/drawing/2014/main" id="{5721447D-8AA6-9863-0212-376200A916F4}"/>
              </a:ext>
            </a:extLst>
          </p:cNvPr>
          <p:cNvSpPr>
            <a:spLocks noGrp="1"/>
          </p:cNvSpPr>
          <p:nvPr>
            <p:ph type="dt" sz="half" idx="16"/>
          </p:nvPr>
        </p:nvSpPr>
        <p:spPr>
          <a:xfrm>
            <a:off x="8729070" y="6318504"/>
            <a:ext cx="2838090" cy="365760"/>
          </a:xfrm>
        </p:spPr>
        <p:txBody>
          <a:bodyPr/>
          <a:lstStyle/>
          <a:p>
            <a:fld id="{D9193AC5-F257-4C01-8A7B-A4CD87F22F04}" type="datetime1">
              <a:rPr lang="en-US" smtClean="0"/>
              <a:t>9/15/2026</a:t>
            </a:fld>
            <a:endParaRPr lang="en-US" dirty="0"/>
          </a:p>
        </p:txBody>
      </p:sp>
      <p:sp>
        <p:nvSpPr>
          <p:cNvPr id="9" name="Slide Number Placeholder 8">
            <a:extLst>
              <a:ext uri="{FF2B5EF4-FFF2-40B4-BE49-F238E27FC236}">
                <a16:creationId xmlns:a16="http://schemas.microsoft.com/office/drawing/2014/main" id="{86395A93-90A0-8500-32A5-2011DF9658FA}"/>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1813734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Content Photo 4">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7AE7BB9-8F3B-888B-7C5F-C693E4B78B3D}"/>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9" name="Rectangle 8">
              <a:extLst>
                <a:ext uri="{FF2B5EF4-FFF2-40B4-BE49-F238E27FC236}">
                  <a16:creationId xmlns:a16="http://schemas.microsoft.com/office/drawing/2014/main" id="{7CA2AA3A-CAA5-475A-C3CD-9ABFCE2B0092}"/>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3ED07E-CBE3-22B8-BCE0-4F98BB64C4C6}"/>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4573413" cy="84124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648" y="1472184"/>
            <a:ext cx="4573413" cy="47823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a:extLst>
              <a:ext uri="{FF2B5EF4-FFF2-40B4-BE49-F238E27FC236}">
                <a16:creationId xmlns:a16="http://schemas.microsoft.com/office/drawing/2014/main" id="{42B6E2F6-1C60-7678-922C-01C4DB211D7A}"/>
              </a:ext>
            </a:extLst>
          </p:cNvPr>
          <p:cNvSpPr>
            <a:spLocks noGrp="1"/>
          </p:cNvSpPr>
          <p:nvPr>
            <p:ph type="ftr" sz="quarter" idx="17"/>
          </p:nvPr>
        </p:nvSpPr>
        <p:spPr>
          <a:xfrm>
            <a:off x="612648" y="6318504"/>
            <a:ext cx="2743200" cy="365760"/>
          </a:xfrm>
        </p:spPr>
        <p:txBody>
          <a:bodyPr/>
          <a:lstStyle/>
          <a:p>
            <a:r>
              <a:rPr lang="en-US" dirty="0"/>
              <a:t>Sample Footer Text</a:t>
            </a:r>
          </a:p>
        </p:txBody>
      </p:sp>
      <p:sp>
        <p:nvSpPr>
          <p:cNvPr id="4" name="Date Placeholder 3">
            <a:extLst>
              <a:ext uri="{FF2B5EF4-FFF2-40B4-BE49-F238E27FC236}">
                <a16:creationId xmlns:a16="http://schemas.microsoft.com/office/drawing/2014/main" id="{0D5BA7FF-A77E-82D8-382F-C60F9EB7D403}"/>
              </a:ext>
            </a:extLst>
          </p:cNvPr>
          <p:cNvSpPr>
            <a:spLocks noGrp="1"/>
          </p:cNvSpPr>
          <p:nvPr>
            <p:ph type="dt" sz="half" idx="16"/>
          </p:nvPr>
        </p:nvSpPr>
        <p:spPr>
          <a:xfrm>
            <a:off x="3355847" y="6318504"/>
            <a:ext cx="1418733" cy="365760"/>
          </a:xfrm>
        </p:spPr>
        <p:txBody>
          <a:bodyPr/>
          <a:lstStyle/>
          <a:p>
            <a:fld id="{A64EBB10-E93E-4729-97C4-FAB8DF4548E2}" type="datetime1">
              <a:rPr lang="en-US" smtClean="0"/>
              <a:t>9/15/2026</a:t>
            </a:fld>
            <a:endParaRPr lang="en-US" dirty="0"/>
          </a:p>
        </p:txBody>
      </p:sp>
      <p:sp>
        <p:nvSpPr>
          <p:cNvPr id="13" name="Slide Number Placeholder 12">
            <a:extLst>
              <a:ext uri="{FF2B5EF4-FFF2-40B4-BE49-F238E27FC236}">
                <a16:creationId xmlns:a16="http://schemas.microsoft.com/office/drawing/2014/main" id="{277AED5A-2B3B-6F43-CA78-5BF85217FD6E}"/>
              </a:ext>
            </a:extLst>
          </p:cNvPr>
          <p:cNvSpPr>
            <a:spLocks noGrp="1"/>
          </p:cNvSpPr>
          <p:nvPr>
            <p:ph type="sldNum" sz="quarter" idx="18"/>
          </p:nvPr>
        </p:nvSpPr>
        <p:spPr>
          <a:xfrm>
            <a:off x="4692285" y="6318504"/>
            <a:ext cx="493776" cy="365760"/>
          </a:xfrm>
        </p:spPr>
        <p:txBody>
          <a:bodyPr/>
          <a:lstStyle/>
          <a:p>
            <a:fld id="{CC057153-B650-4DEB-B370-79DDCFDCE934}" type="slidenum">
              <a:rPr lang="en-US" smtClean="0"/>
              <a:pPr/>
              <a:t>‹#›</a:t>
            </a:fld>
            <a:endParaRPr lang="en-US" dirty="0"/>
          </a:p>
        </p:txBody>
      </p:sp>
      <p:sp>
        <p:nvSpPr>
          <p:cNvPr id="12" name="Picture Placeholder 11">
            <a:extLst>
              <a:ext uri="{FF2B5EF4-FFF2-40B4-BE49-F238E27FC236}">
                <a16:creationId xmlns:a16="http://schemas.microsoft.com/office/drawing/2014/main" id="{EC59C038-AFE7-F1BB-D482-33E170892572}"/>
              </a:ext>
            </a:extLst>
          </p:cNvPr>
          <p:cNvSpPr>
            <a:spLocks noGrp="1"/>
          </p:cNvSpPr>
          <p:nvPr>
            <p:ph type="pic" sz="quarter" idx="15" hasCustomPrompt="1"/>
          </p:nvPr>
        </p:nvSpPr>
        <p:spPr>
          <a:xfrm>
            <a:off x="5844556" y="0"/>
            <a:ext cx="6224082" cy="6858000"/>
          </a:xfrm>
          <a:blipFill>
            <a:blip r:embed="rId2">
              <a:alphaModFix amt="60000"/>
            </a:blip>
            <a:stretch>
              <a:fillRect/>
            </a:stretch>
          </a:blipFill>
        </p:spPr>
        <p:txBody>
          <a:bodyPr/>
          <a:lstStyle>
            <a:lvl1pPr marL="0" indent="0">
              <a:buNone/>
              <a:defRPr/>
            </a:lvl1pPr>
          </a:lstStyle>
          <a:p>
            <a:r>
              <a:rPr lang="en-US" dirty="0"/>
              <a:t>.</a:t>
            </a:r>
          </a:p>
        </p:txBody>
      </p:sp>
    </p:spTree>
    <p:extLst>
      <p:ext uri="{BB962C8B-B14F-4D97-AF65-F5344CB8AC3E}">
        <p14:creationId xmlns:p14="http://schemas.microsoft.com/office/powerpoint/2010/main" val="33174930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4389120" cy="1444752"/>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648" y="2084832"/>
            <a:ext cx="4389120" cy="41696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7497486-A221-C6D1-050D-0B3DB326465B}"/>
              </a:ext>
            </a:extLst>
          </p:cNvPr>
          <p:cNvSpPr>
            <a:spLocks noGrp="1"/>
          </p:cNvSpPr>
          <p:nvPr>
            <p:ph type="ftr" sz="quarter" idx="17"/>
          </p:nvPr>
        </p:nvSpPr>
        <p:spPr>
          <a:xfrm>
            <a:off x="612648" y="6318504"/>
            <a:ext cx="2651760" cy="365760"/>
          </a:xfrm>
        </p:spPr>
        <p:txBody>
          <a:bodyPr/>
          <a:lstStyle/>
          <a:p>
            <a:r>
              <a:rPr lang="en-US" dirty="0"/>
              <a:t>Sample Footer Text</a:t>
            </a:r>
          </a:p>
        </p:txBody>
      </p:sp>
      <p:sp>
        <p:nvSpPr>
          <p:cNvPr id="3" name="Date Placeholder 2">
            <a:extLst>
              <a:ext uri="{FF2B5EF4-FFF2-40B4-BE49-F238E27FC236}">
                <a16:creationId xmlns:a16="http://schemas.microsoft.com/office/drawing/2014/main" id="{3907AE70-2FE3-1872-0811-BC089F612855}"/>
              </a:ext>
            </a:extLst>
          </p:cNvPr>
          <p:cNvSpPr>
            <a:spLocks noGrp="1"/>
          </p:cNvSpPr>
          <p:nvPr>
            <p:ph type="dt" sz="half" idx="16"/>
          </p:nvPr>
        </p:nvSpPr>
        <p:spPr>
          <a:xfrm>
            <a:off x="3264408" y="6318504"/>
            <a:ext cx="1325880" cy="365760"/>
          </a:xfrm>
        </p:spPr>
        <p:txBody>
          <a:bodyPr/>
          <a:lstStyle/>
          <a:p>
            <a:fld id="{7040DD2C-7FC6-41A9-87A2-29E4EDD4A815}" type="datetime1">
              <a:rPr lang="en-US" smtClean="0"/>
              <a:t>9/15/2026</a:t>
            </a:fld>
            <a:endParaRPr lang="en-US" dirty="0"/>
          </a:p>
        </p:txBody>
      </p:sp>
      <p:sp>
        <p:nvSpPr>
          <p:cNvPr id="9" name="Slide Number Placeholder 8">
            <a:extLst>
              <a:ext uri="{FF2B5EF4-FFF2-40B4-BE49-F238E27FC236}">
                <a16:creationId xmlns:a16="http://schemas.microsoft.com/office/drawing/2014/main" id="{193EE6EB-FF56-B8A3-1408-5C43C49B256E}"/>
              </a:ext>
            </a:extLst>
          </p:cNvPr>
          <p:cNvSpPr>
            <a:spLocks noGrp="1"/>
          </p:cNvSpPr>
          <p:nvPr>
            <p:ph type="sldNum" sz="quarter" idx="18"/>
          </p:nvPr>
        </p:nvSpPr>
        <p:spPr>
          <a:xfrm>
            <a:off x="4507992" y="6318504"/>
            <a:ext cx="493776" cy="365760"/>
          </a:xfrm>
        </p:spPr>
        <p:txBody>
          <a:bodyPr/>
          <a:lstStyle/>
          <a:p>
            <a:fld id="{CC057153-B650-4DEB-B370-79DDCFDCE934}" type="slidenum">
              <a:rPr lang="en-US" smtClean="0"/>
              <a:pPr/>
              <a:t>‹#›</a:t>
            </a:fld>
            <a:endParaRPr lang="en-US" dirty="0"/>
          </a:p>
        </p:txBody>
      </p:sp>
      <p:sp>
        <p:nvSpPr>
          <p:cNvPr id="10" name="Picture Placeholder 9">
            <a:extLst>
              <a:ext uri="{FF2B5EF4-FFF2-40B4-BE49-F238E27FC236}">
                <a16:creationId xmlns:a16="http://schemas.microsoft.com/office/drawing/2014/main" id="{EE2866F3-0262-FC88-23E2-359D75EA8A79}"/>
              </a:ext>
            </a:extLst>
          </p:cNvPr>
          <p:cNvSpPr>
            <a:spLocks noGrp="1"/>
          </p:cNvSpPr>
          <p:nvPr>
            <p:ph type="pic" sz="quarter" idx="15" hasCustomPrompt="1"/>
          </p:nvPr>
        </p:nvSpPr>
        <p:spPr>
          <a:xfrm>
            <a:off x="5660263" y="0"/>
            <a:ext cx="6408375" cy="6858000"/>
          </a:xfrm>
          <a:blipFill>
            <a:blip r:embed="rId2">
              <a:alphaModFix amt="60000"/>
            </a:blip>
            <a:stretch>
              <a:fillRect/>
            </a:stretch>
          </a:blipFill>
        </p:spPr>
        <p:txBody>
          <a:bodyPr/>
          <a:lstStyle>
            <a:lvl1pPr marL="0" indent="0">
              <a:buNone/>
              <a:defRPr/>
            </a:lvl1pPr>
          </a:lstStyle>
          <a:p>
            <a:r>
              <a:rPr lang="en-US" dirty="0"/>
              <a:t>.</a:t>
            </a:r>
          </a:p>
        </p:txBody>
      </p:sp>
      <p:grpSp>
        <p:nvGrpSpPr>
          <p:cNvPr id="11" name="Group 10">
            <a:extLst>
              <a:ext uri="{FF2B5EF4-FFF2-40B4-BE49-F238E27FC236}">
                <a16:creationId xmlns:a16="http://schemas.microsoft.com/office/drawing/2014/main" id="{5D76C82F-0CA8-713E-E19A-65D51910A5DC}"/>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2" name="Rectangle 11">
              <a:extLst>
                <a:ext uri="{FF2B5EF4-FFF2-40B4-BE49-F238E27FC236}">
                  <a16:creationId xmlns:a16="http://schemas.microsoft.com/office/drawing/2014/main" id="{C3A0EB22-0640-E9D6-5C90-504668EDC47C}"/>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995F219-6751-8C9C-0F4E-1048F537CB61}"/>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251362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Content Photo 6">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C494689-2DF4-F719-B5A3-0E33B5AB963F}"/>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7" name="Rectangle 16">
              <a:extLst>
                <a:ext uri="{FF2B5EF4-FFF2-40B4-BE49-F238E27FC236}">
                  <a16:creationId xmlns:a16="http://schemas.microsoft.com/office/drawing/2014/main" id="{258C88C8-2ADC-03E1-DA79-C09C9FFCB400}"/>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EE9281E-3F01-B630-B5DF-17CEE295D67F}"/>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722376"/>
            <a:ext cx="3017520" cy="3364992"/>
          </a:xfrm>
        </p:spPr>
        <p:txBody>
          <a:bodyPr anchor="t"/>
          <a:lstStyle/>
          <a:p>
            <a:r>
              <a:rPr lang="en-US" dirty="0"/>
              <a:t>Click to edit Master title style</a:t>
            </a:r>
          </a:p>
        </p:txBody>
      </p:sp>
      <p:sp>
        <p:nvSpPr>
          <p:cNvPr id="10" name="Picture Placeholder 9">
            <a:extLst>
              <a:ext uri="{FF2B5EF4-FFF2-40B4-BE49-F238E27FC236}">
                <a16:creationId xmlns:a16="http://schemas.microsoft.com/office/drawing/2014/main" id="{85A6D87B-55DF-483B-0AF7-E6F2B6041C80}"/>
              </a:ext>
            </a:extLst>
          </p:cNvPr>
          <p:cNvSpPr>
            <a:spLocks noGrp="1"/>
          </p:cNvSpPr>
          <p:nvPr>
            <p:ph type="pic" sz="quarter" idx="15" hasCustomPrompt="1"/>
          </p:nvPr>
        </p:nvSpPr>
        <p:spPr>
          <a:xfrm>
            <a:off x="4105656" y="722376"/>
            <a:ext cx="3417212" cy="5440680"/>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998356" y="722376"/>
            <a:ext cx="3566160" cy="54406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B46F9121-A740-6137-350B-F287FC3F65ED}"/>
              </a:ext>
            </a:extLst>
          </p:cNvPr>
          <p:cNvSpPr>
            <a:spLocks noGrp="1"/>
          </p:cNvSpPr>
          <p:nvPr>
            <p:ph type="ftr" sz="quarter" idx="17"/>
          </p:nvPr>
        </p:nvSpPr>
        <p:spPr/>
        <p:txBody>
          <a:bodyPr/>
          <a:lstStyle/>
          <a:p>
            <a:r>
              <a:rPr lang="en-US" dirty="0"/>
              <a:t>Sample Footer Text</a:t>
            </a:r>
          </a:p>
        </p:txBody>
      </p:sp>
      <p:sp>
        <p:nvSpPr>
          <p:cNvPr id="9" name="Date Placeholder 8">
            <a:extLst>
              <a:ext uri="{FF2B5EF4-FFF2-40B4-BE49-F238E27FC236}">
                <a16:creationId xmlns:a16="http://schemas.microsoft.com/office/drawing/2014/main" id="{71DDF62D-265F-648C-DEAF-A6B63AFE9A88}"/>
              </a:ext>
            </a:extLst>
          </p:cNvPr>
          <p:cNvSpPr>
            <a:spLocks noGrp="1"/>
          </p:cNvSpPr>
          <p:nvPr>
            <p:ph type="dt" sz="half" idx="16"/>
          </p:nvPr>
        </p:nvSpPr>
        <p:spPr/>
        <p:txBody>
          <a:bodyPr/>
          <a:lstStyle/>
          <a:p>
            <a:fld id="{C8E3A8ED-7C53-48B7-8E07-F767A8357B67}" type="datetime1">
              <a:rPr lang="en-US" smtClean="0"/>
              <a:t>9/15/2026</a:t>
            </a:fld>
            <a:endParaRPr lang="en-US" dirty="0"/>
          </a:p>
        </p:txBody>
      </p:sp>
      <p:sp>
        <p:nvSpPr>
          <p:cNvPr id="15" name="Slide Number Placeholder 14">
            <a:extLst>
              <a:ext uri="{FF2B5EF4-FFF2-40B4-BE49-F238E27FC236}">
                <a16:creationId xmlns:a16="http://schemas.microsoft.com/office/drawing/2014/main" id="{4B1E5F69-8168-1838-71D3-E395524793E7}"/>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3460481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Content Photo 7">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DB5D765-4DB1-83CD-C254-A90B6611CFB6}"/>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9" name="Rectangle 8">
              <a:extLst>
                <a:ext uri="{FF2B5EF4-FFF2-40B4-BE49-F238E27FC236}">
                  <a16:creationId xmlns:a16="http://schemas.microsoft.com/office/drawing/2014/main" id="{C69A84EF-6D24-A163-8B58-B5389FD4DDD7}"/>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E9A50A9-013C-611D-B106-1ED459519F51}"/>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65592" y="502920"/>
            <a:ext cx="3401568" cy="1444752"/>
          </a:xfrm>
        </p:spPr>
        <p:txBody>
          <a:bodyPr anchor="b"/>
          <a:lstStyle/>
          <a:p>
            <a:r>
              <a:rPr lang="en-US" dirty="0"/>
              <a:t>Click to edit Master title style</a:t>
            </a:r>
          </a:p>
        </p:txBody>
      </p:sp>
      <p:sp>
        <p:nvSpPr>
          <p:cNvPr id="12" name="Picture Placeholder 11">
            <a:extLst>
              <a:ext uri="{FF2B5EF4-FFF2-40B4-BE49-F238E27FC236}">
                <a16:creationId xmlns:a16="http://schemas.microsoft.com/office/drawing/2014/main" id="{F8A45037-DD9A-9287-B37A-49CD4CC3CAFB}"/>
              </a:ext>
            </a:extLst>
          </p:cNvPr>
          <p:cNvSpPr>
            <a:spLocks noGrp="1"/>
          </p:cNvSpPr>
          <p:nvPr>
            <p:ph type="pic" sz="quarter" idx="15" hasCustomPrompt="1"/>
          </p:nvPr>
        </p:nvSpPr>
        <p:spPr>
          <a:xfrm>
            <a:off x="115866" y="-1"/>
            <a:ext cx="7397496" cy="6857999"/>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65592" y="2084832"/>
            <a:ext cx="3401568" cy="416966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a:extLst>
              <a:ext uri="{FF2B5EF4-FFF2-40B4-BE49-F238E27FC236}">
                <a16:creationId xmlns:a16="http://schemas.microsoft.com/office/drawing/2014/main" id="{6F5CC625-CD4F-F9C5-5E5D-05B78AE7CEE1}"/>
              </a:ext>
            </a:extLst>
          </p:cNvPr>
          <p:cNvSpPr>
            <a:spLocks noGrp="1"/>
          </p:cNvSpPr>
          <p:nvPr>
            <p:ph type="ftr" sz="quarter" idx="17"/>
          </p:nvPr>
        </p:nvSpPr>
        <p:spPr>
          <a:xfrm>
            <a:off x="8165592" y="6318504"/>
            <a:ext cx="2333520" cy="365760"/>
          </a:xfrm>
        </p:spPr>
        <p:txBody>
          <a:bodyPr/>
          <a:lstStyle/>
          <a:p>
            <a:r>
              <a:rPr lang="en-US" dirty="0"/>
              <a:t>Sample Footer Text</a:t>
            </a:r>
          </a:p>
        </p:txBody>
      </p:sp>
      <p:sp>
        <p:nvSpPr>
          <p:cNvPr id="4" name="Date Placeholder 3">
            <a:extLst>
              <a:ext uri="{FF2B5EF4-FFF2-40B4-BE49-F238E27FC236}">
                <a16:creationId xmlns:a16="http://schemas.microsoft.com/office/drawing/2014/main" id="{1762B38A-33A6-F8AC-C9B9-FA400D29071B}"/>
              </a:ext>
            </a:extLst>
          </p:cNvPr>
          <p:cNvSpPr>
            <a:spLocks noGrp="1"/>
          </p:cNvSpPr>
          <p:nvPr>
            <p:ph type="dt" sz="half" idx="16"/>
          </p:nvPr>
        </p:nvSpPr>
        <p:spPr>
          <a:xfrm>
            <a:off x="10504406" y="6318504"/>
            <a:ext cx="1062754" cy="365760"/>
          </a:xfrm>
        </p:spPr>
        <p:txBody>
          <a:bodyPr/>
          <a:lstStyle/>
          <a:p>
            <a:fld id="{81AC3B39-0D1D-4C0E-BE8E-C570B18D6B3B}" type="datetime1">
              <a:rPr lang="en-US" smtClean="0"/>
              <a:t>9/15/2026</a:t>
            </a:fld>
            <a:endParaRPr lang="en-US" dirty="0"/>
          </a:p>
        </p:txBody>
      </p:sp>
      <p:sp>
        <p:nvSpPr>
          <p:cNvPr id="13" name="Slide Number Placeholder 12">
            <a:extLst>
              <a:ext uri="{FF2B5EF4-FFF2-40B4-BE49-F238E27FC236}">
                <a16:creationId xmlns:a16="http://schemas.microsoft.com/office/drawing/2014/main" id="{E5B1B358-15B5-2BEF-0B1B-0BC9F05FFA1A}"/>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8635563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3401568" cy="1444752"/>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12648" y="2084832"/>
            <a:ext cx="3401568" cy="416966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2648" y="6318504"/>
            <a:ext cx="1975502" cy="365760"/>
          </a:xfrm>
        </p:spPr>
        <p:txBody>
          <a:bodyPr/>
          <a:lstStyle/>
          <a:p>
            <a:r>
              <a:rPr lang="en-US" dirty="0"/>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2588150" y="6318504"/>
            <a:ext cx="1014586" cy="365760"/>
          </a:xfrm>
        </p:spPr>
        <p:txBody>
          <a:bodyPr/>
          <a:lstStyle>
            <a:lvl1pPr>
              <a:defRPr>
                <a:solidFill>
                  <a:schemeClr val="tx1"/>
                </a:solidFill>
                <a:effectLst/>
              </a:defRPr>
            </a:lvl1pPr>
          </a:lstStyle>
          <a:p>
            <a:fld id="{0780F3AB-C899-4854-A4A4-B2E20F203358}" type="datetime1">
              <a:rPr lang="en-US" smtClean="0"/>
              <a:t>9/15/2026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520440" y="6318504"/>
            <a:ext cx="493776" cy="365760"/>
          </a:xfrm>
        </p:spPr>
        <p:txBody>
          <a:bodyPr/>
          <a:lstStyle/>
          <a:p>
            <a:fld id="{CC057153-B650-4DEB-B370-79DDCFDCE934}" type="slidenum">
              <a:rPr lang="en-US" smtClean="0"/>
              <a:t>‹#›</a:t>
            </a:fld>
            <a:endParaRPr lang="en-US"/>
          </a:p>
        </p:txBody>
      </p:sp>
      <p:sp>
        <p:nvSpPr>
          <p:cNvPr id="10" name="Picture Placeholder 9">
            <a:extLst>
              <a:ext uri="{FF2B5EF4-FFF2-40B4-BE49-F238E27FC236}">
                <a16:creationId xmlns:a16="http://schemas.microsoft.com/office/drawing/2014/main" id="{85A6D87B-55DF-483B-0AF7-E6F2B6041C80}"/>
              </a:ext>
            </a:extLst>
          </p:cNvPr>
          <p:cNvSpPr>
            <a:spLocks noGrp="1"/>
          </p:cNvSpPr>
          <p:nvPr>
            <p:ph type="pic" sz="quarter" idx="15" hasCustomPrompt="1"/>
          </p:nvPr>
        </p:nvSpPr>
        <p:spPr>
          <a:xfrm>
            <a:off x="4802819" y="0"/>
            <a:ext cx="7265819" cy="6858000"/>
          </a:xfrm>
          <a:blipFill>
            <a:blip r:embed="rId2">
              <a:alphaModFix amt="60000"/>
            </a:blip>
            <a:stretch>
              <a:fillRect/>
            </a:stretch>
          </a:blipFill>
        </p:spPr>
        <p:txBody>
          <a:bodyPr/>
          <a:lstStyle>
            <a:lvl1pPr marL="0" indent="0">
              <a:buNone/>
              <a:defRPr/>
            </a:lvl1pPr>
          </a:lstStyle>
          <a:p>
            <a:r>
              <a:rPr lang="en-US" dirty="0"/>
              <a:t>.</a:t>
            </a:r>
          </a:p>
        </p:txBody>
      </p:sp>
      <p:grpSp>
        <p:nvGrpSpPr>
          <p:cNvPr id="11" name="Group 10">
            <a:extLst>
              <a:ext uri="{FF2B5EF4-FFF2-40B4-BE49-F238E27FC236}">
                <a16:creationId xmlns:a16="http://schemas.microsoft.com/office/drawing/2014/main" id="{DCFD1FA7-C4E8-DE5C-3B9D-DCD115B6C327}"/>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2" name="Rectangle 11">
              <a:extLst>
                <a:ext uri="{FF2B5EF4-FFF2-40B4-BE49-F238E27FC236}">
                  <a16:creationId xmlns:a16="http://schemas.microsoft.com/office/drawing/2014/main" id="{4C133272-DC27-4D54-F532-D2039EAA5D95}"/>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9C8420D-B6AB-D6E7-38A4-FFF30B404590}"/>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157353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65592" y="1008126"/>
            <a:ext cx="3401567" cy="1947672"/>
          </a:xfrm>
        </p:spPr>
        <p:txBody>
          <a:bodyPr anchor="b"/>
          <a:lstStyle/>
          <a:p>
            <a:r>
              <a:rPr lang="en-US" dirty="0"/>
              <a:t>Click to edit Master title style</a:t>
            </a:r>
          </a:p>
        </p:txBody>
      </p:sp>
      <p:sp>
        <p:nvSpPr>
          <p:cNvPr id="10" name="Picture Placeholder 9">
            <a:extLst>
              <a:ext uri="{FF2B5EF4-FFF2-40B4-BE49-F238E27FC236}">
                <a16:creationId xmlns:a16="http://schemas.microsoft.com/office/drawing/2014/main" id="{F93A3E8A-C3F5-3D0B-FDE4-68B52DFE7196}"/>
              </a:ext>
            </a:extLst>
          </p:cNvPr>
          <p:cNvSpPr>
            <a:spLocks noGrp="1"/>
          </p:cNvSpPr>
          <p:nvPr>
            <p:ph type="pic" sz="quarter" idx="15" hasCustomPrompt="1"/>
          </p:nvPr>
        </p:nvSpPr>
        <p:spPr>
          <a:xfrm>
            <a:off x="115866" y="0"/>
            <a:ext cx="7397496" cy="6858000"/>
          </a:xfrm>
          <a:blipFill dpi="0" rotWithShape="1">
            <a:blip r:embed="rId2">
              <a:alphaModFix amt="60000"/>
            </a:blip>
            <a:srcRect/>
            <a:stretch>
              <a:fillRect/>
            </a:stretch>
          </a:blipFill>
        </p:spPr>
        <p:txBody>
          <a:bodyPr/>
          <a:lstStyle>
            <a:lvl1pPr marL="0" indent="0">
              <a:buNone/>
              <a:defRPr/>
            </a:lvl1pPr>
          </a:lstStyle>
          <a:p>
            <a:r>
              <a:rPr lang="en-US" dirty="0"/>
              <a:t>.</a:t>
            </a:r>
          </a:p>
        </p:txBody>
      </p:sp>
      <p:grpSp>
        <p:nvGrpSpPr>
          <p:cNvPr id="11" name="Group 10">
            <a:extLst>
              <a:ext uri="{FF2B5EF4-FFF2-40B4-BE49-F238E27FC236}">
                <a16:creationId xmlns:a16="http://schemas.microsoft.com/office/drawing/2014/main" id="{E02754B6-EAB4-945C-FC4E-F8F7D453BCCD}"/>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12" name="Rectangle 11">
              <a:extLst>
                <a:ext uri="{FF2B5EF4-FFF2-40B4-BE49-F238E27FC236}">
                  <a16:creationId xmlns:a16="http://schemas.microsoft.com/office/drawing/2014/main" id="{A699CF6F-40DA-4FCF-FBCF-9907CB96FB76}"/>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7C8A1CA-3094-3344-5C05-30F5E18CD021}"/>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65592" y="3099816"/>
            <a:ext cx="3401567" cy="3054096"/>
          </a:xfrm>
        </p:spPr>
        <p:txBody>
          <a:bodyPr>
            <a:normAutofit/>
          </a:bodyPr>
          <a:lstStyle>
            <a:lvl1pPr marL="0" indent="0">
              <a:buNone/>
              <a:defRPr sz="16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8D8C8E1E-13A9-668C-1F5C-BC271E6A05CF}"/>
              </a:ext>
            </a:extLst>
          </p:cNvPr>
          <p:cNvSpPr>
            <a:spLocks noGrp="1"/>
          </p:cNvSpPr>
          <p:nvPr>
            <p:ph type="ftr" sz="quarter" idx="17"/>
          </p:nvPr>
        </p:nvSpPr>
        <p:spPr>
          <a:xfrm>
            <a:off x="8165592" y="6318504"/>
            <a:ext cx="2331720" cy="365760"/>
          </a:xfrm>
        </p:spPr>
        <p:txBody>
          <a:bodyPr/>
          <a:lstStyle/>
          <a:p>
            <a:r>
              <a:rPr lang="en-US" dirty="0"/>
              <a:t>Sample Footer Text</a:t>
            </a:r>
          </a:p>
        </p:txBody>
      </p:sp>
      <p:sp>
        <p:nvSpPr>
          <p:cNvPr id="3" name="Date Placeholder 2">
            <a:extLst>
              <a:ext uri="{FF2B5EF4-FFF2-40B4-BE49-F238E27FC236}">
                <a16:creationId xmlns:a16="http://schemas.microsoft.com/office/drawing/2014/main" id="{99BE2343-B677-7565-070B-CEED0B0D5463}"/>
              </a:ext>
            </a:extLst>
          </p:cNvPr>
          <p:cNvSpPr>
            <a:spLocks noGrp="1"/>
          </p:cNvSpPr>
          <p:nvPr>
            <p:ph type="dt" sz="half" idx="16"/>
          </p:nvPr>
        </p:nvSpPr>
        <p:spPr>
          <a:xfrm>
            <a:off x="10497312" y="6318504"/>
            <a:ext cx="1069847" cy="365760"/>
          </a:xfrm>
        </p:spPr>
        <p:txBody>
          <a:bodyPr/>
          <a:lstStyle/>
          <a:p>
            <a:fld id="{1095A040-388D-41D5-A09F-3EC1A1D097A8}" type="datetime1">
              <a:rPr lang="en-US" smtClean="0"/>
              <a:t>9/15/2026</a:t>
            </a:fld>
            <a:endParaRPr lang="en-US" dirty="0"/>
          </a:p>
        </p:txBody>
      </p:sp>
      <p:sp>
        <p:nvSpPr>
          <p:cNvPr id="9" name="Slide Number Placeholder 8">
            <a:extLst>
              <a:ext uri="{FF2B5EF4-FFF2-40B4-BE49-F238E27FC236}">
                <a16:creationId xmlns:a16="http://schemas.microsoft.com/office/drawing/2014/main" id="{394BC881-6669-50F2-64F2-57BD81A93BCE}"/>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604500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247888" y="713232"/>
            <a:ext cx="3364992" cy="3227832"/>
          </a:xfrm>
        </p:spPr>
        <p:txBody>
          <a:bodyPr vert="horz" lIns="91440" tIns="45720" rIns="91440" bIns="45720" rtlCol="0" anchor="t">
            <a:normAutofit/>
          </a:bodyPr>
          <a:lstStyle>
            <a:lvl1pPr>
              <a:defRPr lang="en-US" sz="4000" dirty="0">
                <a:gradFill>
                  <a:gsLst>
                    <a:gs pos="0">
                      <a:schemeClr val="accent2"/>
                    </a:gs>
                    <a:gs pos="100000">
                      <a:schemeClr val="accent5"/>
                    </a:gs>
                  </a:gsLst>
                  <a:lin ang="15600000" scaled="0"/>
                </a:gra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247888" y="5138927"/>
            <a:ext cx="3200400" cy="1197864"/>
          </a:xfrm>
        </p:spPr>
        <p:txBody>
          <a:bodyPr vert="horz" lIns="91440" tIns="45720" rIns="91440" bIns="45720" rtlCol="0">
            <a:normAutofit/>
          </a:bodyPr>
          <a:lstStyle>
            <a:lvl1pPr marL="0" indent="0">
              <a:buNone/>
              <a:defRPr lang="en-US" sz="2000" dirty="0"/>
            </a:lvl1pPr>
          </a:lstStyle>
          <a:p>
            <a:pPr lvl="0"/>
            <a:r>
              <a:rPr lang="en-US" dirty="0"/>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7548451" cy="6858000"/>
          </a:xfrm>
          <a:blipFill>
            <a:blip r:embed="rId2">
              <a:alphaModFix amt="70000"/>
            </a:blip>
            <a:stretch>
              <a:fillRect/>
            </a:stretch>
          </a:blipFill>
        </p:spPr>
        <p:txBody>
          <a:bodyPr/>
          <a:lstStyle>
            <a:lvl1pPr marL="0" indent="0">
              <a:buNone/>
              <a:defRPr/>
            </a:lvl1pPr>
          </a:lstStyle>
          <a:p>
            <a:r>
              <a:rPr lang="en-US" dirty="0"/>
              <a:t>.</a:t>
            </a:r>
          </a:p>
        </p:txBody>
      </p:sp>
      <p:grpSp>
        <p:nvGrpSpPr>
          <p:cNvPr id="7" name="Group 6">
            <a:extLst>
              <a:ext uri="{FF2B5EF4-FFF2-40B4-BE49-F238E27FC236}">
                <a16:creationId xmlns:a16="http://schemas.microsoft.com/office/drawing/2014/main" id="{9BCBE317-7590-8646-B2DB-5BED6EE8A19B}"/>
              </a:ext>
              <a:ext uri="{C183D7F6-B498-43B3-948B-1728B52AA6E4}">
                <adec:decorative xmlns:adec="http://schemas.microsoft.com/office/drawing/2017/decorative" val="1"/>
              </a:ext>
            </a:extLst>
          </p:cNvPr>
          <p:cNvGrpSpPr/>
          <p:nvPr/>
        </p:nvGrpSpPr>
        <p:grpSpPr>
          <a:xfrm rot="5400000">
            <a:off x="4181134" y="3367319"/>
            <a:ext cx="6858000" cy="123363"/>
            <a:chOff x="-5025" y="6737718"/>
            <a:chExt cx="12207200" cy="123363"/>
          </a:xfrm>
        </p:grpSpPr>
        <p:sp>
          <p:nvSpPr>
            <p:cNvPr id="8" name="Rectangle 7">
              <a:extLst>
                <a:ext uri="{FF2B5EF4-FFF2-40B4-BE49-F238E27FC236}">
                  <a16:creationId xmlns:a16="http://schemas.microsoft.com/office/drawing/2014/main" id="{55B255D3-4FB2-87A8-E502-9CDE10990A39}"/>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D15F704-CD21-A249-03F6-4F036D21400B}"/>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Footer Placeholder 4">
            <a:extLst>
              <a:ext uri="{FF2B5EF4-FFF2-40B4-BE49-F238E27FC236}">
                <a16:creationId xmlns:a16="http://schemas.microsoft.com/office/drawing/2014/main" id="{6B30B7E9-D8D3-BC56-A758-6C86B58C0AC5}"/>
              </a:ext>
            </a:extLst>
          </p:cNvPr>
          <p:cNvSpPr>
            <a:spLocks noGrp="1"/>
          </p:cNvSpPr>
          <p:nvPr>
            <p:ph type="ftr" sz="quarter" idx="15"/>
          </p:nvPr>
        </p:nvSpPr>
        <p:spPr>
          <a:xfrm>
            <a:off x="8247888" y="6318504"/>
            <a:ext cx="2459736" cy="365760"/>
          </a:xfrm>
        </p:spPr>
        <p:txBody>
          <a:bodyPr/>
          <a:lstStyle/>
          <a:p>
            <a:r>
              <a:rPr lang="en-US" dirty="0"/>
              <a:t>Sample Footer Text</a:t>
            </a:r>
          </a:p>
        </p:txBody>
      </p:sp>
      <p:sp>
        <p:nvSpPr>
          <p:cNvPr id="4" name="Date Placeholder 3">
            <a:extLst>
              <a:ext uri="{FF2B5EF4-FFF2-40B4-BE49-F238E27FC236}">
                <a16:creationId xmlns:a16="http://schemas.microsoft.com/office/drawing/2014/main" id="{3D4FF974-138E-88CF-9001-1A07C67D1DFD}"/>
              </a:ext>
            </a:extLst>
          </p:cNvPr>
          <p:cNvSpPr>
            <a:spLocks noGrp="1"/>
          </p:cNvSpPr>
          <p:nvPr>
            <p:ph type="dt" sz="half" idx="14"/>
          </p:nvPr>
        </p:nvSpPr>
        <p:spPr>
          <a:xfrm>
            <a:off x="10707624" y="6318504"/>
            <a:ext cx="859536" cy="365760"/>
          </a:xfrm>
        </p:spPr>
        <p:txBody>
          <a:bodyPr/>
          <a:lstStyle/>
          <a:p>
            <a:fld id="{A6379DD5-AE65-4D02-9BCE-257CC17A63B7}" type="datetime1">
              <a:rPr lang="en-US" smtClean="0"/>
              <a:t>9/15/2026</a:t>
            </a:fld>
            <a:endParaRPr lang="en-US" dirty="0"/>
          </a:p>
        </p:txBody>
      </p:sp>
      <p:sp>
        <p:nvSpPr>
          <p:cNvPr id="6" name="Slide Number Placeholder 5">
            <a:extLst>
              <a:ext uri="{FF2B5EF4-FFF2-40B4-BE49-F238E27FC236}">
                <a16:creationId xmlns:a16="http://schemas.microsoft.com/office/drawing/2014/main" id="{E1DA7CD4-7B92-1CD1-A9F0-94B053972CA3}"/>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971637289"/>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4956312"/>
            <a:ext cx="3647839" cy="1420235"/>
          </a:xfrm>
        </p:spPr>
        <p:txBody>
          <a:bodyPr anchor="t">
            <a:normAutofit/>
          </a:bodyPr>
          <a:lstStyle>
            <a:lvl1pPr>
              <a:defRPr sz="3200"/>
            </a:lvl1pPr>
          </a:lstStyle>
          <a:p>
            <a:r>
              <a:rPr lang="en-US" dirty="0"/>
              <a:t>Click to edit Master title style</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hasCustomPrompt="1"/>
          </p:nvPr>
        </p:nvSpPr>
        <p:spPr>
          <a:xfrm>
            <a:off x="0" y="1"/>
            <a:ext cx="12192000" cy="4591025"/>
          </a:xfrm>
          <a:blipFill dpi="0" rotWithShape="1">
            <a:blip r:embed="rId2">
              <a:alphaModFix amt="60000"/>
            </a:blip>
            <a:srcRect/>
            <a:stretch>
              <a:fillRect/>
            </a:stretch>
          </a:blipFill>
        </p:spPr>
        <p:txBody>
          <a:bodyPr/>
          <a:lstStyle>
            <a:lvl1pPr marL="0" indent="0">
              <a:buNone/>
              <a:defRPr/>
            </a:lvl1pPr>
          </a:lstStyle>
          <a:p>
            <a:r>
              <a:rPr lang="en-US" dirty="0"/>
              <a:t>.</a:t>
            </a:r>
          </a:p>
        </p:txBody>
      </p:sp>
      <p:grpSp>
        <p:nvGrpSpPr>
          <p:cNvPr id="9" name="Group 8">
            <a:extLst>
              <a:ext uri="{FF2B5EF4-FFF2-40B4-BE49-F238E27FC236}">
                <a16:creationId xmlns:a16="http://schemas.microsoft.com/office/drawing/2014/main" id="{7A6CD91D-B3A8-3626-F189-B9F77A315DD9}"/>
              </a:ext>
              <a:ext uri="{C183D7F6-B498-43B3-948B-1728B52AA6E4}">
                <adec:decorative xmlns:adec="http://schemas.microsoft.com/office/drawing/2017/decorative" val="1"/>
              </a:ext>
            </a:extLst>
          </p:cNvPr>
          <p:cNvGrpSpPr/>
          <p:nvPr/>
        </p:nvGrpSpPr>
        <p:grpSpPr>
          <a:xfrm rot="10800000">
            <a:off x="0" y="4591027"/>
            <a:ext cx="12198096" cy="123363"/>
            <a:chOff x="-5025" y="6737718"/>
            <a:chExt cx="12207200" cy="123363"/>
          </a:xfrm>
        </p:grpSpPr>
        <p:sp>
          <p:nvSpPr>
            <p:cNvPr id="10" name="Rectangle 9">
              <a:extLst>
                <a:ext uri="{FF2B5EF4-FFF2-40B4-BE49-F238E27FC236}">
                  <a16:creationId xmlns:a16="http://schemas.microsoft.com/office/drawing/2014/main" id="{6869147E-E51A-3B94-6CD8-EE629F879704}"/>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CD771F-7FFC-BCEC-B388-8883BD9CBC61}"/>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257800" y="4956312"/>
            <a:ext cx="6309360" cy="1420235"/>
          </a:xfrm>
        </p:spPr>
        <p:txBody>
          <a:bodyPr>
            <a:norm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5ECB542C-378A-4AAF-83EE-A3767FF83605}" type="datetime1">
              <a:rPr lang="en-US" smtClean="0"/>
              <a:t>9/15/2026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944317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4093596"/>
            <a:ext cx="2953618" cy="2007912"/>
          </a:xfrm>
        </p:spPr>
        <p:txBody>
          <a:bodyPr anchor="t">
            <a:normAutofit/>
          </a:bodyPr>
          <a:lstStyle>
            <a:lvl1pPr>
              <a:defRPr sz="3200"/>
            </a:lvl1pPr>
          </a:lstStyle>
          <a:p>
            <a:r>
              <a:rPr lang="en-US" dirty="0"/>
              <a:t>Click to edit Master title style</a:t>
            </a:r>
          </a:p>
        </p:txBody>
      </p:sp>
      <p:sp>
        <p:nvSpPr>
          <p:cNvPr id="12" name="Picture Placeholder 11">
            <a:extLst>
              <a:ext uri="{FF2B5EF4-FFF2-40B4-BE49-F238E27FC236}">
                <a16:creationId xmlns:a16="http://schemas.microsoft.com/office/drawing/2014/main" id="{B8FB154D-4A60-735B-FA5C-F17F96D0F7DD}"/>
              </a:ext>
            </a:extLst>
          </p:cNvPr>
          <p:cNvSpPr>
            <a:spLocks noGrp="1"/>
          </p:cNvSpPr>
          <p:nvPr>
            <p:ph type="pic" sz="quarter" idx="15" hasCustomPrompt="1"/>
          </p:nvPr>
        </p:nvSpPr>
        <p:spPr>
          <a:xfrm>
            <a:off x="0" y="0"/>
            <a:ext cx="12192000" cy="3700807"/>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268555" y="4093596"/>
            <a:ext cx="7298605" cy="2289578"/>
          </a:xfrm>
        </p:spPr>
        <p:txBody>
          <a:bodyPr>
            <a:norm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3BD91724-58CE-FA68-1E24-9CD57621C129}"/>
              </a:ext>
            </a:extLst>
          </p:cNvPr>
          <p:cNvSpPr>
            <a:spLocks noGrp="1"/>
          </p:cNvSpPr>
          <p:nvPr>
            <p:ph type="ftr" sz="quarter" idx="17"/>
          </p:nvPr>
        </p:nvSpPr>
        <p:spPr/>
        <p:txBody>
          <a:bodyPr/>
          <a:lstStyle/>
          <a:p>
            <a:r>
              <a:rPr lang="en-US"/>
              <a:t>Sample Footer Text</a:t>
            </a:r>
            <a:endParaRPr lang="en-US" dirty="0"/>
          </a:p>
        </p:txBody>
      </p:sp>
      <p:sp>
        <p:nvSpPr>
          <p:cNvPr id="13" name="Date Placeholder 12">
            <a:extLst>
              <a:ext uri="{FF2B5EF4-FFF2-40B4-BE49-F238E27FC236}">
                <a16:creationId xmlns:a16="http://schemas.microsoft.com/office/drawing/2014/main" id="{9AA293A1-7F80-90D9-D8FF-27238ADD7956}"/>
              </a:ext>
            </a:extLst>
          </p:cNvPr>
          <p:cNvSpPr>
            <a:spLocks noGrp="1"/>
          </p:cNvSpPr>
          <p:nvPr>
            <p:ph type="dt" sz="half" idx="16"/>
          </p:nvPr>
        </p:nvSpPr>
        <p:spPr/>
        <p:txBody>
          <a:bodyPr/>
          <a:lstStyle/>
          <a:p>
            <a:fld id="{16C6F251-EB74-4ADA-AD63-D85EC3A9D616}" type="datetime1">
              <a:rPr lang="en-US" smtClean="0"/>
              <a:t>9/15/2026</a:t>
            </a:fld>
            <a:endParaRPr lang="en-US" dirty="0"/>
          </a:p>
        </p:txBody>
      </p:sp>
      <p:sp>
        <p:nvSpPr>
          <p:cNvPr id="15" name="Slide Number Placeholder 14">
            <a:extLst>
              <a:ext uri="{FF2B5EF4-FFF2-40B4-BE49-F238E27FC236}">
                <a16:creationId xmlns:a16="http://schemas.microsoft.com/office/drawing/2014/main" id="{3B9AC797-2D9B-C7AC-550D-157FEDA3800D}"/>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7501783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Content Photo 12">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333CDCF-1D03-5851-5ADE-6C229D9C93F1}"/>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2" name="Rectangle 11">
              <a:extLst>
                <a:ext uri="{FF2B5EF4-FFF2-40B4-BE49-F238E27FC236}">
                  <a16:creationId xmlns:a16="http://schemas.microsoft.com/office/drawing/2014/main" id="{436CADBC-4985-70E0-56BE-1C8385BBCBD0}"/>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31B3299-F1D4-88B7-5B22-7D623606691F}"/>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7978"/>
            <a:ext cx="10954512" cy="969264"/>
          </a:xfrm>
        </p:spPr>
        <p:txBody>
          <a:bodyPr anchor="ctr"/>
          <a:lstStyle/>
          <a:p>
            <a:r>
              <a:rPr lang="en-US" dirty="0"/>
              <a:t>Click to edit Master title style</a:t>
            </a:r>
          </a:p>
        </p:txBody>
      </p:sp>
      <p:sp>
        <p:nvSpPr>
          <p:cNvPr id="9" name="Picture Placeholder 8">
            <a:extLst>
              <a:ext uri="{FF2B5EF4-FFF2-40B4-BE49-F238E27FC236}">
                <a16:creationId xmlns:a16="http://schemas.microsoft.com/office/drawing/2014/main" id="{65C3B04B-96C8-DA90-9593-3508CE34B4EE}"/>
              </a:ext>
            </a:extLst>
          </p:cNvPr>
          <p:cNvSpPr>
            <a:spLocks noGrp="1"/>
          </p:cNvSpPr>
          <p:nvPr>
            <p:ph type="pic" sz="quarter" idx="15" hasCustomPrompt="1"/>
          </p:nvPr>
        </p:nvSpPr>
        <p:spPr>
          <a:xfrm>
            <a:off x="612648" y="1801367"/>
            <a:ext cx="7015248" cy="4489704"/>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8252735" y="1801367"/>
            <a:ext cx="3314425" cy="4489704"/>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2E02B3BF-7794-675C-7382-345519B43BE3}"/>
              </a:ext>
            </a:extLst>
          </p:cNvPr>
          <p:cNvSpPr>
            <a:spLocks noGrp="1"/>
          </p:cNvSpPr>
          <p:nvPr>
            <p:ph type="ftr" sz="quarter" idx="17"/>
          </p:nvPr>
        </p:nvSpPr>
        <p:spPr/>
        <p:txBody>
          <a:bodyPr/>
          <a:lstStyle/>
          <a:p>
            <a:r>
              <a:rPr lang="en-US"/>
              <a:t>Sample Footer Text</a:t>
            </a:r>
            <a:endParaRPr lang="en-US" dirty="0"/>
          </a:p>
        </p:txBody>
      </p:sp>
      <p:sp>
        <p:nvSpPr>
          <p:cNvPr id="3" name="Date Placeholder 2">
            <a:extLst>
              <a:ext uri="{FF2B5EF4-FFF2-40B4-BE49-F238E27FC236}">
                <a16:creationId xmlns:a16="http://schemas.microsoft.com/office/drawing/2014/main" id="{08303468-1991-7CCF-2C67-0B5A3850BAD1}"/>
              </a:ext>
            </a:extLst>
          </p:cNvPr>
          <p:cNvSpPr>
            <a:spLocks noGrp="1"/>
          </p:cNvSpPr>
          <p:nvPr>
            <p:ph type="dt" sz="half" idx="16"/>
          </p:nvPr>
        </p:nvSpPr>
        <p:spPr/>
        <p:txBody>
          <a:bodyPr/>
          <a:lstStyle/>
          <a:p>
            <a:fld id="{7305F46D-792E-48B7-9047-8A1672515077}" type="datetime1">
              <a:rPr lang="en-US" smtClean="0"/>
              <a:t>9/15/2026</a:t>
            </a:fld>
            <a:endParaRPr lang="en-US" dirty="0"/>
          </a:p>
        </p:txBody>
      </p:sp>
      <p:sp>
        <p:nvSpPr>
          <p:cNvPr id="10" name="Slide Number Placeholder 9">
            <a:extLst>
              <a:ext uri="{FF2B5EF4-FFF2-40B4-BE49-F238E27FC236}">
                <a16:creationId xmlns:a16="http://schemas.microsoft.com/office/drawing/2014/main" id="{5AF75D71-C32E-4EF6-2C8E-B5F29DBF4D14}"/>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740727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Content Photo 13">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6287667-A4F8-6B7A-7C1E-415768F3B3AA}"/>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9" name="Rectangle 8">
              <a:extLst>
                <a:ext uri="{FF2B5EF4-FFF2-40B4-BE49-F238E27FC236}">
                  <a16:creationId xmlns:a16="http://schemas.microsoft.com/office/drawing/2014/main" id="{860F260A-40A1-ED4C-F5A8-F915D3BDB7F5}"/>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79CD2C2-2541-1223-03B1-97955C134718}"/>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4669536" cy="1453896"/>
          </a:xfrm>
        </p:spPr>
        <p:txBody>
          <a:bodyPr anchor="t"/>
          <a:lstStyle/>
          <a:p>
            <a:r>
              <a:rPr lang="en-US" dirty="0"/>
              <a:t>Click to edit Master title style</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612648" y="2293938"/>
            <a:ext cx="4669536" cy="4024566"/>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02919"/>
            <a:ext cx="5471160" cy="581558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a:extLst>
              <a:ext uri="{FF2B5EF4-FFF2-40B4-BE49-F238E27FC236}">
                <a16:creationId xmlns:a16="http://schemas.microsoft.com/office/drawing/2014/main" id="{F3134235-8D6E-735A-EBA0-BA533F60F020}"/>
              </a:ext>
            </a:extLst>
          </p:cNvPr>
          <p:cNvSpPr>
            <a:spLocks noGrp="1"/>
          </p:cNvSpPr>
          <p:nvPr>
            <p:ph type="ftr" sz="quarter" idx="17"/>
          </p:nvPr>
        </p:nvSpPr>
        <p:spPr/>
        <p:txBody>
          <a:bodyPr/>
          <a:lstStyle/>
          <a:p>
            <a:r>
              <a:rPr lang="en-US"/>
              <a:t>Sample Footer Text</a:t>
            </a:r>
            <a:endParaRPr lang="en-US" dirty="0"/>
          </a:p>
        </p:txBody>
      </p:sp>
      <p:sp>
        <p:nvSpPr>
          <p:cNvPr id="10" name="Date Placeholder 9">
            <a:extLst>
              <a:ext uri="{FF2B5EF4-FFF2-40B4-BE49-F238E27FC236}">
                <a16:creationId xmlns:a16="http://schemas.microsoft.com/office/drawing/2014/main" id="{9D2F68ED-5552-E109-B7F4-671217CABF2D}"/>
              </a:ext>
            </a:extLst>
          </p:cNvPr>
          <p:cNvSpPr>
            <a:spLocks noGrp="1"/>
          </p:cNvSpPr>
          <p:nvPr>
            <p:ph type="dt" sz="half" idx="16"/>
          </p:nvPr>
        </p:nvSpPr>
        <p:spPr/>
        <p:txBody>
          <a:bodyPr/>
          <a:lstStyle/>
          <a:p>
            <a:fld id="{8B53D3FE-D727-4B50-874D-41D5E635B20A}" type="datetime1">
              <a:rPr lang="en-US" smtClean="0"/>
              <a:t>9/15/2026</a:t>
            </a:fld>
            <a:endParaRPr lang="en-US" dirty="0"/>
          </a:p>
        </p:txBody>
      </p:sp>
      <p:sp>
        <p:nvSpPr>
          <p:cNvPr id="12" name="Slide Number Placeholder 11">
            <a:extLst>
              <a:ext uri="{FF2B5EF4-FFF2-40B4-BE49-F238E27FC236}">
                <a16:creationId xmlns:a16="http://schemas.microsoft.com/office/drawing/2014/main" id="{573B9B49-4584-CFEF-738F-BE68D009CEA3}"/>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1171993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Content Photo 14">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3C02DA-0C9D-12C9-42BB-CC4820B41CF2}"/>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0" name="Rectangle 9">
              <a:extLst>
                <a:ext uri="{FF2B5EF4-FFF2-40B4-BE49-F238E27FC236}">
                  <a16:creationId xmlns:a16="http://schemas.microsoft.com/office/drawing/2014/main" id="{43680A20-A590-D755-5AA0-BAF1B1402907}"/>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6CA06CF-7B14-32D2-2412-3434710512EF}"/>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3645980" cy="1453896"/>
          </a:xfrm>
        </p:spPr>
        <p:txBody>
          <a:bodyPr anchor="t"/>
          <a:lstStyle/>
          <a:p>
            <a:r>
              <a:rPr lang="en-US" dirty="0"/>
              <a:t>Click to edit Master title style</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612648" y="2293938"/>
            <a:ext cx="3645980" cy="4024565"/>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212227" y="502919"/>
            <a:ext cx="6354933" cy="581558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a:extLst>
              <a:ext uri="{FF2B5EF4-FFF2-40B4-BE49-F238E27FC236}">
                <a16:creationId xmlns:a16="http://schemas.microsoft.com/office/drawing/2014/main" id="{0BFB2EA8-AADE-E8CD-890F-EA9F9968B253}"/>
              </a:ext>
            </a:extLst>
          </p:cNvPr>
          <p:cNvSpPr>
            <a:spLocks noGrp="1"/>
          </p:cNvSpPr>
          <p:nvPr>
            <p:ph type="ftr" sz="quarter" idx="17"/>
          </p:nvPr>
        </p:nvSpPr>
        <p:spPr/>
        <p:txBody>
          <a:bodyPr/>
          <a:lstStyle/>
          <a:p>
            <a:r>
              <a:rPr lang="en-US"/>
              <a:t>Sample Footer Text</a:t>
            </a:r>
            <a:endParaRPr lang="en-US" dirty="0"/>
          </a:p>
        </p:txBody>
      </p:sp>
      <p:sp>
        <p:nvSpPr>
          <p:cNvPr id="3" name="Date Placeholder 2">
            <a:extLst>
              <a:ext uri="{FF2B5EF4-FFF2-40B4-BE49-F238E27FC236}">
                <a16:creationId xmlns:a16="http://schemas.microsoft.com/office/drawing/2014/main" id="{FB8772B0-B493-B608-E389-35329DEF2016}"/>
              </a:ext>
            </a:extLst>
          </p:cNvPr>
          <p:cNvSpPr>
            <a:spLocks noGrp="1"/>
          </p:cNvSpPr>
          <p:nvPr>
            <p:ph type="dt" sz="half" idx="16"/>
          </p:nvPr>
        </p:nvSpPr>
        <p:spPr/>
        <p:txBody>
          <a:bodyPr/>
          <a:lstStyle/>
          <a:p>
            <a:fld id="{FE942071-3A2D-4B86-82F9-428DB212BAF8}" type="datetime1">
              <a:rPr lang="en-US" smtClean="0"/>
              <a:t>9/15/2026</a:t>
            </a:fld>
            <a:endParaRPr lang="en-US" dirty="0"/>
          </a:p>
        </p:txBody>
      </p:sp>
      <p:sp>
        <p:nvSpPr>
          <p:cNvPr id="13" name="Slide Number Placeholder 12">
            <a:extLst>
              <a:ext uri="{FF2B5EF4-FFF2-40B4-BE49-F238E27FC236}">
                <a16:creationId xmlns:a16="http://schemas.microsoft.com/office/drawing/2014/main" id="{D854D38F-A697-A216-CCCB-0C1A9DCBD2FC}"/>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9692060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Big Numb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B93BC13-F3D8-0BDA-D1BF-7B8E455AC066}"/>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27362B5B-CACD-7203-74DE-7B0BBF7D69CE}"/>
              </a:ext>
            </a:extLst>
          </p:cNvPr>
          <p:cNvGrpSpPr/>
          <p:nvPr/>
        </p:nvGrpSpPr>
        <p:grpSpPr>
          <a:xfrm>
            <a:off x="-22276" y="-6922"/>
            <a:ext cx="12214276" cy="6869101"/>
            <a:chOff x="-22276" y="-6922"/>
            <a:chExt cx="12214276" cy="6869101"/>
          </a:xfrm>
        </p:grpSpPr>
        <p:sp>
          <p:nvSpPr>
            <p:cNvPr id="9" name="Rectangle 8">
              <a:extLst>
                <a:ext uri="{FF2B5EF4-FFF2-40B4-BE49-F238E27FC236}">
                  <a16:creationId xmlns:a16="http://schemas.microsoft.com/office/drawing/2014/main" id="{7D6A753B-AD01-7A7A-4F2D-C75592EC67B9}"/>
                </a:ext>
              </a:extLst>
            </p:cNvPr>
            <p:cNvSpPr/>
            <p:nvPr/>
          </p:nvSpPr>
          <p:spPr>
            <a:xfrm rot="5400000">
              <a:off x="2655863" y="-2678137"/>
              <a:ext cx="6857999" cy="12214275"/>
            </a:xfrm>
            <a:prstGeom prst="rect">
              <a:avLst/>
            </a:prstGeom>
            <a:gradFill>
              <a:gsLst>
                <a:gs pos="0">
                  <a:schemeClr val="accent2"/>
                </a:gs>
                <a:gs pos="93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0" name="Rectangle 9">
              <a:extLst>
                <a:ext uri="{FF2B5EF4-FFF2-40B4-BE49-F238E27FC236}">
                  <a16:creationId xmlns:a16="http://schemas.microsoft.com/office/drawing/2014/main" id="{33E82525-BA9A-AA08-8DF0-B77178C6BC45}"/>
                </a:ext>
              </a:extLst>
            </p:cNvPr>
            <p:cNvSpPr/>
            <p:nvPr/>
          </p:nvSpPr>
          <p:spPr>
            <a:xfrm rot="16200000">
              <a:off x="3197276" y="-2132545"/>
              <a:ext cx="6850175" cy="11139273"/>
            </a:xfrm>
            <a:prstGeom prst="rect">
              <a:avLst/>
            </a:prstGeom>
            <a:gradFill flip="none" rotWithShape="1">
              <a:gsLst>
                <a:gs pos="0">
                  <a:schemeClr val="accent5">
                    <a:lumMod val="75000"/>
                  </a:schemeClr>
                </a:gs>
                <a:gs pos="32000">
                  <a:schemeClr val="accent5">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1" name="Rectangle 10">
              <a:extLst>
                <a:ext uri="{FF2B5EF4-FFF2-40B4-BE49-F238E27FC236}">
                  <a16:creationId xmlns:a16="http://schemas.microsoft.com/office/drawing/2014/main" id="{0A4B5202-8712-82B4-1B42-E7E4336E8698}"/>
                </a:ext>
              </a:extLst>
            </p:cNvPr>
            <p:cNvSpPr/>
            <p:nvPr/>
          </p:nvSpPr>
          <p:spPr>
            <a:xfrm flipH="1">
              <a:off x="-22276" y="-6922"/>
              <a:ext cx="3849318" cy="6852919"/>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2" name="Rectangle 11">
              <a:extLst>
                <a:ext uri="{FF2B5EF4-FFF2-40B4-BE49-F238E27FC236}">
                  <a16:creationId xmlns:a16="http://schemas.microsoft.com/office/drawing/2014/main" id="{D95172D8-9117-7FB7-2347-567B5663C510}"/>
                </a:ext>
                <a:ext uri="{C183D7F6-B498-43B3-948B-1728B52AA6E4}">
                  <adec:decorative xmlns:adec="http://schemas.microsoft.com/office/drawing/2017/decorative" val="1"/>
                </a:ext>
              </a:extLst>
            </p:cNvPr>
            <p:cNvSpPr/>
            <p:nvPr/>
          </p:nvSpPr>
          <p:spPr>
            <a:xfrm rot="5400000">
              <a:off x="6189691" y="-743112"/>
              <a:ext cx="5263375" cy="6741243"/>
            </a:xfrm>
            <a:prstGeom prst="rect">
              <a:avLst/>
            </a:prstGeom>
            <a:gradFill flip="none" rotWithShape="1">
              <a:gsLst>
                <a:gs pos="2000">
                  <a:schemeClr val="accent5">
                    <a:lumMod val="60000"/>
                    <a:lumOff val="40000"/>
                    <a:alpha val="68000"/>
                  </a:schemeClr>
                </a:gs>
                <a:gs pos="48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grpSp>
      <p:sp>
        <p:nvSpPr>
          <p:cNvPr id="2" name="Title 1">
            <a:extLst>
              <a:ext uri="{FF2B5EF4-FFF2-40B4-BE49-F238E27FC236}">
                <a16:creationId xmlns:a16="http://schemas.microsoft.com/office/drawing/2014/main" id="{A13BB35F-4BB0-2BB5-FD14-127AFB001957}"/>
              </a:ext>
            </a:extLst>
          </p:cNvPr>
          <p:cNvSpPr>
            <a:spLocks noGrp="1"/>
          </p:cNvSpPr>
          <p:nvPr>
            <p:ph type="title"/>
          </p:nvPr>
        </p:nvSpPr>
        <p:spPr>
          <a:xfrm>
            <a:off x="1143000" y="4928616"/>
            <a:ext cx="9912096" cy="1545336"/>
          </a:xfrm>
        </p:spPr>
        <p:txBody>
          <a:bodyPr anchor="t">
            <a:normAutofit/>
          </a:bodyPr>
          <a:lstStyle>
            <a:lvl1pPr algn="ctr">
              <a:lnSpc>
                <a:spcPct val="120000"/>
              </a:lnSpc>
              <a:defRPr sz="2800">
                <a:solidFill>
                  <a:schemeClr val="bg1"/>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887C9CAD-F25A-225B-E7BA-4503FD713A44}"/>
              </a:ext>
            </a:extLst>
          </p:cNvPr>
          <p:cNvSpPr>
            <a:spLocks noGrp="1"/>
          </p:cNvSpPr>
          <p:nvPr>
            <p:ph sz="quarter" idx="13" hasCustomPrompt="1"/>
          </p:nvPr>
        </p:nvSpPr>
        <p:spPr>
          <a:xfrm>
            <a:off x="530352" y="978408"/>
            <a:ext cx="11137392" cy="4114800"/>
          </a:xfrm>
        </p:spPr>
        <p:txBody>
          <a:bodyPr anchor="b">
            <a:normAutofit/>
          </a:bodyPr>
          <a:lstStyle>
            <a:lvl1pPr marL="0" indent="0" algn="ctr">
              <a:lnSpc>
                <a:spcPct val="90000"/>
              </a:lnSpc>
              <a:buNone/>
              <a:defRPr sz="27800" b="1">
                <a:solidFill>
                  <a:schemeClr val="bg1"/>
                </a:solidFill>
              </a:defRPr>
            </a:lvl1pPr>
          </a:lstStyle>
          <a:p>
            <a:pPr lvl="0"/>
            <a:r>
              <a:rPr lang="en-US" dirty="0"/>
              <a:t>##%</a:t>
            </a:r>
          </a:p>
        </p:txBody>
      </p:sp>
      <p:sp>
        <p:nvSpPr>
          <p:cNvPr id="3" name="Footer Placeholder 2">
            <a:extLst>
              <a:ext uri="{FF2B5EF4-FFF2-40B4-BE49-F238E27FC236}">
                <a16:creationId xmlns:a16="http://schemas.microsoft.com/office/drawing/2014/main" id="{31932224-E515-4E44-2832-0D5E94847CF7}"/>
              </a:ext>
            </a:extLst>
          </p:cNvPr>
          <p:cNvSpPr>
            <a:spLocks noGrp="1"/>
          </p:cNvSpPr>
          <p:nvPr>
            <p:ph type="ftr" sz="quarter" idx="10"/>
          </p:nvPr>
        </p:nvSpPr>
        <p:spPr/>
        <p:txBody>
          <a:bodyPr/>
          <a:lstStyle>
            <a:lvl1pPr>
              <a:defRPr>
                <a:solidFill>
                  <a:schemeClr val="bg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9E371D16-7052-CB51-10DB-659F8F77B25F}"/>
              </a:ext>
            </a:extLst>
          </p:cNvPr>
          <p:cNvSpPr>
            <a:spLocks noGrp="1"/>
          </p:cNvSpPr>
          <p:nvPr>
            <p:ph type="dt" sz="half" idx="11"/>
          </p:nvPr>
        </p:nvSpPr>
        <p:spPr/>
        <p:txBody>
          <a:bodyPr/>
          <a:lstStyle>
            <a:lvl1pPr>
              <a:defRPr>
                <a:solidFill>
                  <a:schemeClr val="bg1"/>
                </a:solidFill>
              </a:defRPr>
            </a:lvl1pPr>
          </a:lstStyle>
          <a:p>
            <a:fld id="{040D1012-6B36-4753-8153-E5F982239567}" type="datetime1">
              <a:rPr lang="en-US" smtClean="0"/>
              <a:t>9/15/2026</a:t>
            </a:fld>
            <a:endParaRPr lang="en-US" dirty="0"/>
          </a:p>
        </p:txBody>
      </p:sp>
      <p:sp>
        <p:nvSpPr>
          <p:cNvPr id="5" name="Slide Number Placeholder 4">
            <a:extLst>
              <a:ext uri="{FF2B5EF4-FFF2-40B4-BE49-F238E27FC236}">
                <a16:creationId xmlns:a16="http://schemas.microsoft.com/office/drawing/2014/main" id="{85B132CC-C4B7-E2AF-5520-00C69FF37620}"/>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1516781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Big Numb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BB35F-4BB0-2BB5-FD14-127AFB001957}"/>
              </a:ext>
            </a:extLst>
          </p:cNvPr>
          <p:cNvSpPr>
            <a:spLocks noGrp="1"/>
          </p:cNvSpPr>
          <p:nvPr>
            <p:ph type="title"/>
          </p:nvPr>
        </p:nvSpPr>
        <p:spPr>
          <a:xfrm>
            <a:off x="612648" y="4718304"/>
            <a:ext cx="6281928" cy="1353312"/>
          </a:xfrm>
        </p:spPr>
        <p:txBody>
          <a:bodyPr vert="horz" lIns="91440" tIns="45720" rIns="91440" bIns="45720" rtlCol="0" anchor="t">
            <a:normAutofit/>
          </a:bodyPr>
          <a:lstStyle>
            <a:lvl1pPr>
              <a:lnSpc>
                <a:spcPct val="120000"/>
              </a:lnSpc>
              <a:defRPr lang="en-US" sz="2800" dirty="0"/>
            </a:lvl1pPr>
          </a:lstStyle>
          <a:p>
            <a:pPr lvl="0"/>
            <a:r>
              <a:rPr lang="en-US" dirty="0"/>
              <a:t>Click to edit Master title style</a:t>
            </a:r>
          </a:p>
        </p:txBody>
      </p:sp>
      <p:sp>
        <p:nvSpPr>
          <p:cNvPr id="7" name="Content Placeholder 6">
            <a:extLst>
              <a:ext uri="{FF2B5EF4-FFF2-40B4-BE49-F238E27FC236}">
                <a16:creationId xmlns:a16="http://schemas.microsoft.com/office/drawing/2014/main" id="{887C9CAD-F25A-225B-E7BA-4503FD713A44}"/>
              </a:ext>
            </a:extLst>
          </p:cNvPr>
          <p:cNvSpPr>
            <a:spLocks noGrp="1"/>
          </p:cNvSpPr>
          <p:nvPr>
            <p:ph sz="quarter" idx="13" hasCustomPrompt="1"/>
          </p:nvPr>
        </p:nvSpPr>
        <p:spPr>
          <a:xfrm>
            <a:off x="521208" y="786384"/>
            <a:ext cx="11155680" cy="4334256"/>
          </a:xfrm>
        </p:spPr>
        <p:txBody>
          <a:bodyPr vert="horz" lIns="91440" tIns="45720" rIns="91440" bIns="45720" rtlCol="0" anchor="b">
            <a:normAutofit/>
          </a:bodyPr>
          <a:lstStyle>
            <a:lvl1pPr marL="0" indent="0">
              <a:buNone/>
              <a:defRPr lang="en-US" sz="27800" b="1" dirty="0">
                <a:gradFill>
                  <a:gsLst>
                    <a:gs pos="0">
                      <a:schemeClr val="accent2"/>
                    </a:gs>
                    <a:gs pos="100000">
                      <a:schemeClr val="accent5"/>
                    </a:gs>
                  </a:gsLst>
                  <a:lin ang="4200000" scaled="0"/>
                </a:gradFill>
              </a:defRPr>
            </a:lvl1pPr>
          </a:lstStyle>
          <a:p>
            <a:pPr lvl="0"/>
            <a:r>
              <a:rPr lang="en-US" dirty="0"/>
              <a:t>##%</a:t>
            </a:r>
          </a:p>
        </p:txBody>
      </p:sp>
      <p:sp>
        <p:nvSpPr>
          <p:cNvPr id="6" name="Date Placeholder 5">
            <a:extLst>
              <a:ext uri="{FF2B5EF4-FFF2-40B4-BE49-F238E27FC236}">
                <a16:creationId xmlns:a16="http://schemas.microsoft.com/office/drawing/2014/main" id="{418D0173-56FC-C02C-32BA-73DB1BA380C4}"/>
              </a:ext>
            </a:extLst>
          </p:cNvPr>
          <p:cNvSpPr>
            <a:spLocks noGrp="1"/>
          </p:cNvSpPr>
          <p:nvPr>
            <p:ph type="dt" sz="half" idx="14"/>
          </p:nvPr>
        </p:nvSpPr>
        <p:spPr/>
        <p:txBody>
          <a:bodyPr/>
          <a:lstStyle/>
          <a:p>
            <a:fld id="{02E2BBBB-FE25-456C-89E4-A0303F0273E5}" type="datetime1">
              <a:rPr lang="en-US" smtClean="0"/>
              <a:t>9/15/2026</a:t>
            </a:fld>
            <a:endParaRPr lang="en-US" dirty="0"/>
          </a:p>
        </p:txBody>
      </p:sp>
      <p:sp>
        <p:nvSpPr>
          <p:cNvPr id="14" name="Footer Placeholder 13">
            <a:extLst>
              <a:ext uri="{FF2B5EF4-FFF2-40B4-BE49-F238E27FC236}">
                <a16:creationId xmlns:a16="http://schemas.microsoft.com/office/drawing/2014/main" id="{06AFD340-D045-A82B-779A-CCE82B04A257}"/>
              </a:ext>
            </a:extLst>
          </p:cNvPr>
          <p:cNvSpPr>
            <a:spLocks noGrp="1"/>
          </p:cNvSpPr>
          <p:nvPr>
            <p:ph type="ftr" sz="quarter" idx="15"/>
          </p:nvPr>
        </p:nvSpPr>
        <p:spPr/>
        <p:txBody>
          <a:bodyPr/>
          <a:lstStyle/>
          <a:p>
            <a:r>
              <a:rPr lang="en-US"/>
              <a:t>Sample Footer Text</a:t>
            </a:r>
            <a:endParaRPr lang="en-US" dirty="0"/>
          </a:p>
        </p:txBody>
      </p:sp>
      <p:sp>
        <p:nvSpPr>
          <p:cNvPr id="15" name="Slide Number Placeholder 14">
            <a:extLst>
              <a:ext uri="{FF2B5EF4-FFF2-40B4-BE49-F238E27FC236}">
                <a16:creationId xmlns:a16="http://schemas.microsoft.com/office/drawing/2014/main" id="{1B246833-56EB-2252-BAD6-8D369F554831}"/>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8003880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ig Number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BB35F-4BB0-2BB5-FD14-127AFB001957}"/>
              </a:ext>
            </a:extLst>
          </p:cNvPr>
          <p:cNvSpPr>
            <a:spLocks noGrp="1"/>
          </p:cNvSpPr>
          <p:nvPr>
            <p:ph type="title"/>
          </p:nvPr>
        </p:nvSpPr>
        <p:spPr>
          <a:xfrm>
            <a:off x="612648" y="4983480"/>
            <a:ext cx="6281928" cy="1353312"/>
          </a:xfrm>
        </p:spPr>
        <p:txBody>
          <a:bodyPr vert="horz" lIns="91440" tIns="45720" rIns="91440" bIns="45720" rtlCol="0" anchor="b">
            <a:normAutofit/>
          </a:bodyPr>
          <a:lstStyle>
            <a:lvl1pPr>
              <a:lnSpc>
                <a:spcPct val="120000"/>
              </a:lnSpc>
              <a:defRPr lang="en-US" sz="2800" dirty="0"/>
            </a:lvl1pPr>
          </a:lstStyle>
          <a:p>
            <a:pPr lvl="0"/>
            <a:r>
              <a:rPr lang="en-US" dirty="0"/>
              <a:t>Click to edit Master title style</a:t>
            </a:r>
          </a:p>
        </p:txBody>
      </p:sp>
      <p:sp>
        <p:nvSpPr>
          <p:cNvPr id="7" name="Content Placeholder 6">
            <a:extLst>
              <a:ext uri="{FF2B5EF4-FFF2-40B4-BE49-F238E27FC236}">
                <a16:creationId xmlns:a16="http://schemas.microsoft.com/office/drawing/2014/main" id="{887C9CAD-F25A-225B-E7BA-4503FD713A44}"/>
              </a:ext>
            </a:extLst>
          </p:cNvPr>
          <p:cNvSpPr>
            <a:spLocks noGrp="1"/>
          </p:cNvSpPr>
          <p:nvPr>
            <p:ph sz="quarter" idx="13" hasCustomPrompt="1"/>
          </p:nvPr>
        </p:nvSpPr>
        <p:spPr>
          <a:xfrm>
            <a:off x="457200" y="182880"/>
            <a:ext cx="11247120" cy="4974336"/>
          </a:xfrm>
        </p:spPr>
        <p:txBody>
          <a:bodyPr vert="horz" lIns="91440" tIns="45720" rIns="91440" bIns="45720" rtlCol="0">
            <a:normAutofit/>
          </a:bodyPr>
          <a:lstStyle>
            <a:lvl1pPr marL="0" indent="0">
              <a:lnSpc>
                <a:spcPct val="90000"/>
              </a:lnSpc>
              <a:buNone/>
              <a:defRPr lang="en-US" sz="32500" b="1" dirty="0">
                <a:gradFill>
                  <a:gsLst>
                    <a:gs pos="0">
                      <a:schemeClr val="accent2"/>
                    </a:gs>
                    <a:gs pos="100000">
                      <a:schemeClr val="accent5"/>
                    </a:gs>
                  </a:gsLst>
                  <a:lin ang="4200000" scaled="0"/>
                </a:gradFill>
              </a:defRPr>
            </a:lvl1pPr>
          </a:lstStyle>
          <a:p>
            <a:pPr lvl="0"/>
            <a:r>
              <a:rPr lang="en-US" dirty="0"/>
              <a:t>##%</a:t>
            </a:r>
          </a:p>
        </p:txBody>
      </p:sp>
      <p:sp>
        <p:nvSpPr>
          <p:cNvPr id="6" name="Date Placeholder 5">
            <a:extLst>
              <a:ext uri="{FF2B5EF4-FFF2-40B4-BE49-F238E27FC236}">
                <a16:creationId xmlns:a16="http://schemas.microsoft.com/office/drawing/2014/main" id="{418D0173-56FC-C02C-32BA-73DB1BA380C4}"/>
              </a:ext>
            </a:extLst>
          </p:cNvPr>
          <p:cNvSpPr>
            <a:spLocks noGrp="1"/>
          </p:cNvSpPr>
          <p:nvPr>
            <p:ph type="dt" sz="half" idx="14"/>
          </p:nvPr>
        </p:nvSpPr>
        <p:spPr/>
        <p:txBody>
          <a:bodyPr/>
          <a:lstStyle/>
          <a:p>
            <a:fld id="{1315EE4B-219D-4799-AB8D-57B100451C5D}" type="datetime1">
              <a:rPr lang="en-US" smtClean="0"/>
              <a:t>9/15/2026</a:t>
            </a:fld>
            <a:endParaRPr lang="en-US" dirty="0"/>
          </a:p>
        </p:txBody>
      </p:sp>
      <p:sp>
        <p:nvSpPr>
          <p:cNvPr id="14" name="Footer Placeholder 13">
            <a:extLst>
              <a:ext uri="{FF2B5EF4-FFF2-40B4-BE49-F238E27FC236}">
                <a16:creationId xmlns:a16="http://schemas.microsoft.com/office/drawing/2014/main" id="{06AFD340-D045-A82B-779A-CCE82B04A257}"/>
              </a:ext>
            </a:extLst>
          </p:cNvPr>
          <p:cNvSpPr>
            <a:spLocks noGrp="1"/>
          </p:cNvSpPr>
          <p:nvPr>
            <p:ph type="ftr" sz="quarter" idx="15"/>
          </p:nvPr>
        </p:nvSpPr>
        <p:spPr/>
        <p:txBody>
          <a:bodyPr/>
          <a:lstStyle/>
          <a:p>
            <a:r>
              <a:rPr lang="en-US"/>
              <a:t>Sample Footer Text</a:t>
            </a:r>
            <a:endParaRPr lang="en-US" dirty="0"/>
          </a:p>
        </p:txBody>
      </p:sp>
      <p:sp>
        <p:nvSpPr>
          <p:cNvPr id="15" name="Slide Number Placeholder 14">
            <a:extLst>
              <a:ext uri="{FF2B5EF4-FFF2-40B4-BE49-F238E27FC236}">
                <a16:creationId xmlns:a16="http://schemas.microsoft.com/office/drawing/2014/main" id="{1B246833-56EB-2252-BAD6-8D369F554831}"/>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1631738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630936"/>
            <a:ext cx="8266176" cy="5605272"/>
          </a:xfrm>
        </p:spPr>
        <p:txBody>
          <a:bodyPr anchor="ctr">
            <a:normAutofit/>
          </a:bodyPr>
          <a:lstStyle>
            <a:lvl1pPr marL="0" indent="0">
              <a:lnSpc>
                <a:spcPct val="100000"/>
              </a:lnSpc>
              <a:buNone/>
              <a:defRPr sz="5400" b="1">
                <a:gradFill>
                  <a:gsLst>
                    <a:gs pos="0">
                      <a:schemeClr val="accent2"/>
                    </a:gs>
                    <a:gs pos="100000">
                      <a:schemeClr val="accent5"/>
                    </a:gs>
                  </a:gsLst>
                  <a:lin ang="0" scaled="0"/>
                </a:gradFill>
              </a:defRPr>
            </a:lvl1pPr>
            <a:lvl2pPr marL="228600" indent="0">
              <a:lnSpc>
                <a:spcPct val="100000"/>
              </a:lnSpc>
              <a:buNone/>
              <a:defRPr sz="4800" b="1">
                <a:gradFill>
                  <a:gsLst>
                    <a:gs pos="0">
                      <a:schemeClr val="accent2"/>
                    </a:gs>
                    <a:gs pos="100000">
                      <a:schemeClr val="accent5"/>
                    </a:gs>
                  </a:gsLst>
                  <a:lin ang="0" scaled="0"/>
                </a:gradFill>
              </a:defRPr>
            </a:lvl2pPr>
            <a:lvl3pPr marL="457200" indent="0">
              <a:lnSpc>
                <a:spcPct val="100000"/>
              </a:lnSpc>
              <a:buNone/>
              <a:defRPr sz="4400" b="1">
                <a:gradFill>
                  <a:gsLst>
                    <a:gs pos="0">
                      <a:schemeClr val="accent2"/>
                    </a:gs>
                    <a:gs pos="100000">
                      <a:schemeClr val="accent5"/>
                    </a:gs>
                  </a:gsLst>
                  <a:lin ang="0" scaled="0"/>
                </a:gradFill>
              </a:defRPr>
            </a:lvl3pPr>
            <a:lvl4pPr marL="685800" indent="0">
              <a:lnSpc>
                <a:spcPct val="100000"/>
              </a:lnSpc>
              <a:buNone/>
              <a:defRPr sz="4000" b="1">
                <a:gradFill>
                  <a:gsLst>
                    <a:gs pos="0">
                      <a:schemeClr val="accent2"/>
                    </a:gs>
                    <a:gs pos="100000">
                      <a:schemeClr val="accent5"/>
                    </a:gs>
                  </a:gsLst>
                  <a:lin ang="0" scaled="0"/>
                </a:gradFill>
              </a:defRPr>
            </a:lvl4pPr>
            <a:lvl5pPr marL="914400" indent="0">
              <a:lnSpc>
                <a:spcPct val="100000"/>
              </a:lnSpc>
              <a:buNone/>
              <a:defRPr sz="3600" b="1">
                <a:gradFill>
                  <a:gsLst>
                    <a:gs pos="0">
                      <a:schemeClr val="accent2"/>
                    </a:gs>
                    <a:gs pos="100000">
                      <a:schemeClr val="accent5"/>
                    </a:gs>
                  </a:gsLst>
                  <a:lin ang="0" scaled="0"/>
                </a:gradFill>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p:txBody>
          <a:bodyPr/>
          <a:lstStyle/>
          <a:p>
            <a:r>
              <a:rPr lang="en-US"/>
              <a:t>Sample Footer Text</a:t>
            </a:r>
            <a:endParaRPr lang="en-US" dirty="0"/>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6499AFF4-C109-45E7-87CB-3A41EC6C3342}" type="datetime1">
              <a:rPr lang="en-US" smtClean="0"/>
              <a:t>9/15/2026</a:t>
            </a:fld>
            <a:endParaRPr lang="en-US" dirty="0"/>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9945097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Statement 2">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91C0A04-3BC7-B88E-3974-2A73D0A107E7}"/>
              </a:ext>
            </a:extLst>
          </p:cNvPr>
          <p:cNvSpPr/>
          <p:nvPr/>
        </p:nvSpPr>
        <p:spPr>
          <a:xfrm>
            <a:off x="0" y="0"/>
            <a:ext cx="12188952"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B07991EE-474F-899B-8FEF-F82B3E5BDF10}"/>
              </a:ext>
            </a:extLst>
          </p:cNvPr>
          <p:cNvGrpSpPr/>
          <p:nvPr/>
        </p:nvGrpSpPr>
        <p:grpSpPr>
          <a:xfrm>
            <a:off x="-7285" y="-6922"/>
            <a:ext cx="12199285" cy="6869101"/>
            <a:chOff x="-22275" y="-6922"/>
            <a:chExt cx="12214275" cy="6869101"/>
          </a:xfrm>
        </p:grpSpPr>
        <p:sp>
          <p:nvSpPr>
            <p:cNvPr id="8" name="Rectangle 7">
              <a:extLst>
                <a:ext uri="{FF2B5EF4-FFF2-40B4-BE49-F238E27FC236}">
                  <a16:creationId xmlns:a16="http://schemas.microsoft.com/office/drawing/2014/main" id="{19D5B255-8277-F118-03CD-8BAE19E8D68B}"/>
                </a:ext>
              </a:extLst>
            </p:cNvPr>
            <p:cNvSpPr/>
            <p:nvPr/>
          </p:nvSpPr>
          <p:spPr>
            <a:xfrm rot="5400000">
              <a:off x="2655863" y="-2678137"/>
              <a:ext cx="6857999" cy="12214275"/>
            </a:xfrm>
            <a:prstGeom prst="rect">
              <a:avLst/>
            </a:prstGeom>
            <a:gradFill>
              <a:gsLst>
                <a:gs pos="0">
                  <a:schemeClr val="accent2"/>
                </a:gs>
                <a:gs pos="93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9" name="Rectangle 8">
              <a:extLst>
                <a:ext uri="{FF2B5EF4-FFF2-40B4-BE49-F238E27FC236}">
                  <a16:creationId xmlns:a16="http://schemas.microsoft.com/office/drawing/2014/main" id="{2E8FF695-246F-077D-F2C8-36B38501750D}"/>
                </a:ext>
              </a:extLst>
            </p:cNvPr>
            <p:cNvSpPr/>
            <p:nvPr/>
          </p:nvSpPr>
          <p:spPr>
            <a:xfrm rot="16200000">
              <a:off x="3197276" y="-2132545"/>
              <a:ext cx="6850175" cy="11139273"/>
            </a:xfrm>
            <a:prstGeom prst="rect">
              <a:avLst/>
            </a:prstGeom>
            <a:gradFill flip="none" rotWithShape="1">
              <a:gsLst>
                <a:gs pos="0">
                  <a:schemeClr val="accent5">
                    <a:lumMod val="75000"/>
                  </a:schemeClr>
                </a:gs>
                <a:gs pos="32000">
                  <a:schemeClr val="accent5">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0" name="Rectangle 9">
              <a:extLst>
                <a:ext uri="{FF2B5EF4-FFF2-40B4-BE49-F238E27FC236}">
                  <a16:creationId xmlns:a16="http://schemas.microsoft.com/office/drawing/2014/main" id="{1DB72F2E-896E-2C27-7B7B-07C3BA02B78E}"/>
                </a:ext>
              </a:extLst>
            </p:cNvPr>
            <p:cNvSpPr/>
            <p:nvPr/>
          </p:nvSpPr>
          <p:spPr>
            <a:xfrm flipH="1">
              <a:off x="-14981" y="-6922"/>
              <a:ext cx="3836566" cy="6852919"/>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1" name="Rectangle 10">
              <a:extLst>
                <a:ext uri="{FF2B5EF4-FFF2-40B4-BE49-F238E27FC236}">
                  <a16:creationId xmlns:a16="http://schemas.microsoft.com/office/drawing/2014/main" id="{9522BC71-28C2-81D8-FB44-31BC493BBF50}"/>
                </a:ext>
                <a:ext uri="{C183D7F6-B498-43B3-948B-1728B52AA6E4}">
                  <adec:decorative xmlns:adec="http://schemas.microsoft.com/office/drawing/2017/decorative" val="1"/>
                </a:ext>
              </a:extLst>
            </p:cNvPr>
            <p:cNvSpPr/>
            <p:nvPr/>
          </p:nvSpPr>
          <p:spPr>
            <a:xfrm rot="5400000">
              <a:off x="6189691" y="-743112"/>
              <a:ext cx="5263375" cy="6741243"/>
            </a:xfrm>
            <a:prstGeom prst="rect">
              <a:avLst/>
            </a:prstGeom>
            <a:gradFill flip="none" rotWithShape="1">
              <a:gsLst>
                <a:gs pos="2000">
                  <a:schemeClr val="accent5">
                    <a:lumMod val="60000"/>
                    <a:lumOff val="40000"/>
                    <a:alpha val="68000"/>
                  </a:schemeClr>
                </a:gs>
                <a:gs pos="48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grpSp>
      <p:grpSp>
        <p:nvGrpSpPr>
          <p:cNvPr id="16" name="Group 15">
            <a:extLst>
              <a:ext uri="{FF2B5EF4-FFF2-40B4-BE49-F238E27FC236}">
                <a16:creationId xmlns:a16="http://schemas.microsoft.com/office/drawing/2014/main" id="{83681088-8C72-D3AA-E951-F32AA4318F60}"/>
              </a:ext>
              <a:ext uri="{C183D7F6-B498-43B3-948B-1728B52AA6E4}">
                <adec:decorative xmlns:adec="http://schemas.microsoft.com/office/drawing/2017/decorative" val="1"/>
              </a:ext>
            </a:extLst>
          </p:cNvPr>
          <p:cNvGrpSpPr/>
          <p:nvPr/>
        </p:nvGrpSpPr>
        <p:grpSpPr>
          <a:xfrm rot="10800000">
            <a:off x="-8784" y="6739061"/>
            <a:ext cx="12207240" cy="137160"/>
            <a:chOff x="-5025" y="6737718"/>
            <a:chExt cx="12207200" cy="123363"/>
          </a:xfrm>
          <a:solidFill>
            <a:schemeClr val="tx1"/>
          </a:solidFill>
        </p:grpSpPr>
        <p:sp>
          <p:nvSpPr>
            <p:cNvPr id="17" name="Rectangle 16">
              <a:extLst>
                <a:ext uri="{FF2B5EF4-FFF2-40B4-BE49-F238E27FC236}">
                  <a16:creationId xmlns:a16="http://schemas.microsoft.com/office/drawing/2014/main" id="{923FCCF6-A9CE-8C06-A018-3526E4B210A6}"/>
                </a:ext>
              </a:extLst>
            </p:cNvPr>
            <p:cNvSpPr/>
            <p:nvPr/>
          </p:nvSpPr>
          <p:spPr>
            <a:xfrm rot="5400000" flipH="1">
              <a:off x="6036894" y="695800"/>
              <a:ext cx="123362" cy="12207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641A033-DCF1-2B2E-7479-E074B140FA8C}"/>
                </a:ext>
              </a:extLst>
            </p:cNvPr>
            <p:cNvSpPr/>
            <p:nvPr/>
          </p:nvSpPr>
          <p:spPr>
            <a:xfrm rot="16200000">
              <a:off x="9176406" y="3835311"/>
              <a:ext cx="123362" cy="5928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83F83B6E-95ED-1D70-2F6E-8299525C04B0}"/>
              </a:ext>
              <a:ext uri="{C183D7F6-B498-43B3-948B-1728B52AA6E4}">
                <adec:decorative xmlns:adec="http://schemas.microsoft.com/office/drawing/2017/decorative" val="1"/>
              </a:ext>
            </a:extLst>
          </p:cNvPr>
          <p:cNvGrpSpPr/>
          <p:nvPr/>
        </p:nvGrpSpPr>
        <p:grpSpPr>
          <a:xfrm>
            <a:off x="12068636" y="0"/>
            <a:ext cx="137160" cy="6858000"/>
            <a:chOff x="12068638" y="0"/>
            <a:chExt cx="123362" cy="6858000"/>
          </a:xfrm>
          <a:solidFill>
            <a:schemeClr val="tx1"/>
          </a:solidFill>
        </p:grpSpPr>
        <p:sp>
          <p:nvSpPr>
            <p:cNvPr id="20" name="Rectangle 19">
              <a:extLst>
                <a:ext uri="{FF2B5EF4-FFF2-40B4-BE49-F238E27FC236}">
                  <a16:creationId xmlns:a16="http://schemas.microsoft.com/office/drawing/2014/main" id="{A1F59BE4-AC2E-2AB9-FE80-40CAF77CA798}"/>
                </a:ext>
              </a:extLst>
            </p:cNvPr>
            <p:cNvSpPr/>
            <p:nvPr/>
          </p:nvSpPr>
          <p:spPr>
            <a:xfrm>
              <a:off x="12068638" y="0"/>
              <a:ext cx="12336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01C2DAC-E593-02EE-C7E4-01B9BAA443C6}"/>
                </a:ext>
              </a:extLst>
            </p:cNvPr>
            <p:cNvSpPr/>
            <p:nvPr/>
          </p:nvSpPr>
          <p:spPr>
            <a:xfrm>
              <a:off x="12068638" y="3527553"/>
              <a:ext cx="123362" cy="33304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7680960" cy="5605272"/>
          </a:xfrm>
        </p:spPr>
        <p:txBody>
          <a:bodyPr anchor="t">
            <a:normAutofit/>
          </a:bodyPr>
          <a:lstStyle>
            <a:lvl1pPr marL="0" indent="0">
              <a:lnSpc>
                <a:spcPct val="100000"/>
              </a:lnSpc>
              <a:buNone/>
              <a:defRPr sz="5600" b="1">
                <a:solidFill>
                  <a:schemeClr val="bg1"/>
                </a:solidFill>
              </a:defRPr>
            </a:lvl1pPr>
            <a:lvl2pPr marL="228600" indent="0">
              <a:lnSpc>
                <a:spcPct val="100000"/>
              </a:lnSpc>
              <a:buNone/>
              <a:defRPr sz="5600" b="1">
                <a:solidFill>
                  <a:schemeClr val="bg1"/>
                </a:solidFill>
              </a:defRPr>
            </a:lvl2pPr>
            <a:lvl3pPr marL="457200" indent="0">
              <a:lnSpc>
                <a:spcPct val="100000"/>
              </a:lnSpc>
              <a:buNone/>
              <a:defRPr sz="5600" b="1">
                <a:solidFill>
                  <a:schemeClr val="bg1"/>
                </a:solidFill>
              </a:defRPr>
            </a:lvl3pPr>
            <a:lvl4pPr marL="685800" indent="0">
              <a:lnSpc>
                <a:spcPct val="100000"/>
              </a:lnSpc>
              <a:buNone/>
              <a:defRPr sz="5600" b="1">
                <a:solidFill>
                  <a:schemeClr val="bg1"/>
                </a:solidFill>
              </a:defRPr>
            </a:lvl4pPr>
            <a:lvl5pPr marL="914400" indent="0">
              <a:lnSpc>
                <a:spcPct val="100000"/>
              </a:lnSpc>
              <a:buNone/>
              <a:defRPr sz="5600" b="1">
                <a:solidFill>
                  <a:schemeClr val="bg1"/>
                </a:solidFill>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132871A2-A450-61EB-7368-98B251F15495}"/>
              </a:ext>
            </a:extLst>
          </p:cNvPr>
          <p:cNvSpPr>
            <a:spLocks noGrp="1"/>
          </p:cNvSpPr>
          <p:nvPr>
            <p:ph type="ftr" sz="quarter" idx="15"/>
          </p:nvPr>
        </p:nvSpPr>
        <p:spPr/>
        <p:txBody>
          <a:bodyPr/>
          <a:lstStyle>
            <a:lvl1pPr>
              <a:defRPr>
                <a:solidFill>
                  <a:schemeClr val="bg1"/>
                </a:solidFill>
              </a:defRPr>
            </a:lvl1pPr>
          </a:lstStyle>
          <a:p>
            <a:r>
              <a:rPr lang="en-US"/>
              <a:t>Sample Footer Text</a:t>
            </a:r>
            <a:endParaRPr lang="en-US" dirty="0"/>
          </a:p>
        </p:txBody>
      </p:sp>
      <p:sp>
        <p:nvSpPr>
          <p:cNvPr id="13" name="Date Placeholder 12">
            <a:extLst>
              <a:ext uri="{FF2B5EF4-FFF2-40B4-BE49-F238E27FC236}">
                <a16:creationId xmlns:a16="http://schemas.microsoft.com/office/drawing/2014/main" id="{7CA33720-A04E-18B6-251B-16C80085F295}"/>
              </a:ext>
            </a:extLst>
          </p:cNvPr>
          <p:cNvSpPr>
            <a:spLocks noGrp="1"/>
          </p:cNvSpPr>
          <p:nvPr>
            <p:ph type="dt" sz="half" idx="14"/>
          </p:nvPr>
        </p:nvSpPr>
        <p:spPr/>
        <p:txBody>
          <a:bodyPr/>
          <a:lstStyle>
            <a:lvl1pPr>
              <a:defRPr>
                <a:solidFill>
                  <a:schemeClr val="bg1"/>
                </a:solidFill>
              </a:defRPr>
            </a:lvl1pPr>
          </a:lstStyle>
          <a:p>
            <a:fld id="{50AFEFF9-BDF1-4CFA-B535-0413D62BE29A}" type="datetime1">
              <a:rPr lang="en-US" smtClean="0"/>
              <a:t>9/15/2026</a:t>
            </a:fld>
            <a:endParaRPr lang="en-US" dirty="0"/>
          </a:p>
        </p:txBody>
      </p:sp>
      <p:sp>
        <p:nvSpPr>
          <p:cNvPr id="15" name="Slide Number Placeholder 14">
            <a:extLst>
              <a:ext uri="{FF2B5EF4-FFF2-40B4-BE49-F238E27FC236}">
                <a16:creationId xmlns:a16="http://schemas.microsoft.com/office/drawing/2014/main" id="{AC245A2E-4B49-CED7-ADDF-6624BCC88DDE}"/>
              </a:ext>
            </a:extLst>
          </p:cNvPr>
          <p:cNvSpPr>
            <a:spLocks noGrp="1"/>
          </p:cNvSpPr>
          <p:nvPr>
            <p:ph type="sldNum" sz="quarter" idx="16"/>
          </p:nvPr>
        </p:nvSpPr>
        <p:spPr/>
        <p:txBody>
          <a:bodyPr/>
          <a:lstStyle>
            <a:lvl1pPr>
              <a:defRPr>
                <a:solidFill>
                  <a:schemeClr val="bg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03644363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Photo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502920"/>
            <a:ext cx="5852160" cy="2953512"/>
          </a:xfrm>
        </p:spPr>
        <p:txBody>
          <a:bodyPr vert="horz" lIns="91440" tIns="45720" rIns="91440" bIns="45720" rtlCol="0" anchor="t">
            <a:normAutofit/>
          </a:bodyPr>
          <a:lstStyle>
            <a:lvl1pPr>
              <a:defRPr lang="en-US" sz="5400" dirty="0">
                <a:gradFill>
                  <a:gsLst>
                    <a:gs pos="0">
                      <a:schemeClr val="accent2"/>
                    </a:gs>
                    <a:gs pos="100000">
                      <a:schemeClr val="accent5"/>
                    </a:gs>
                  </a:gsLst>
                  <a:lin ang="15600000" scaled="0"/>
                </a:gra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544568"/>
            <a:ext cx="4681728" cy="1591056"/>
          </a:xfrm>
        </p:spPr>
        <p:txBody>
          <a:bodyPr vert="horz" lIns="91440" tIns="45720" rIns="91440" bIns="45720" rtlCol="0" anchor="ctr">
            <a:normAutofit/>
          </a:bodyPr>
          <a:lstStyle>
            <a:lvl1pPr marL="0" indent="0">
              <a:buNone/>
              <a:defRPr lang="en-US" sz="2000" dirty="0"/>
            </a:lvl1pPr>
          </a:lstStyle>
          <a:p>
            <a:pPr lvl="0"/>
            <a:r>
              <a:rPr lang="en-US" dirty="0"/>
              <a:t>Click to edit Master subtitle style</a:t>
            </a:r>
          </a:p>
        </p:txBody>
      </p:sp>
      <p:sp>
        <p:nvSpPr>
          <p:cNvPr id="11" name="Footer Placeholder 10">
            <a:extLst>
              <a:ext uri="{FF2B5EF4-FFF2-40B4-BE49-F238E27FC236}">
                <a16:creationId xmlns:a16="http://schemas.microsoft.com/office/drawing/2014/main" id="{F98245A6-7E39-43E3-BB93-77F622756065}"/>
              </a:ext>
            </a:extLst>
          </p:cNvPr>
          <p:cNvSpPr>
            <a:spLocks noGrp="1"/>
          </p:cNvSpPr>
          <p:nvPr>
            <p:ph type="ftr" sz="quarter" idx="15"/>
          </p:nvPr>
        </p:nvSpPr>
        <p:spPr/>
        <p:txBody>
          <a:bodyPr/>
          <a:lstStyle/>
          <a:p>
            <a:pPr algn="l"/>
            <a:r>
              <a:rPr lang="en-US" dirty="0"/>
              <a:t>Sample Footer Text</a:t>
            </a:r>
          </a:p>
        </p:txBody>
      </p:sp>
      <p:sp>
        <p:nvSpPr>
          <p:cNvPr id="10" name="Date Placeholder 9">
            <a:extLst>
              <a:ext uri="{FF2B5EF4-FFF2-40B4-BE49-F238E27FC236}">
                <a16:creationId xmlns:a16="http://schemas.microsoft.com/office/drawing/2014/main" id="{00431E1F-9861-6E9A-6FDA-9450A0A9109C}"/>
              </a:ext>
            </a:extLst>
          </p:cNvPr>
          <p:cNvSpPr>
            <a:spLocks noGrp="1"/>
          </p:cNvSpPr>
          <p:nvPr>
            <p:ph type="dt" sz="half" idx="14"/>
          </p:nvPr>
        </p:nvSpPr>
        <p:spPr>
          <a:xfrm>
            <a:off x="4617720" y="6318504"/>
            <a:ext cx="2153412" cy="365760"/>
          </a:xfrm>
        </p:spPr>
        <p:txBody>
          <a:bodyPr/>
          <a:lstStyle/>
          <a:p>
            <a:fld id="{9DFFF819-4E26-4576-8A6D-DA055CFF682A}" type="datetime1">
              <a:rPr lang="en-US" smtClean="0"/>
              <a:t>9/15/2026</a:t>
            </a:fld>
            <a:endParaRPr lang="en-US" dirty="0"/>
          </a:p>
        </p:txBody>
      </p:sp>
      <p:sp>
        <p:nvSpPr>
          <p:cNvPr id="12" name="Slide Number Placeholder 11">
            <a:extLst>
              <a:ext uri="{FF2B5EF4-FFF2-40B4-BE49-F238E27FC236}">
                <a16:creationId xmlns:a16="http://schemas.microsoft.com/office/drawing/2014/main" id="{43C4D8A9-0078-62DC-A293-9B6083ED649D}"/>
              </a:ext>
            </a:extLst>
          </p:cNvPr>
          <p:cNvSpPr>
            <a:spLocks noGrp="1"/>
          </p:cNvSpPr>
          <p:nvPr>
            <p:ph type="sldNum" sz="quarter" idx="16"/>
          </p:nvPr>
        </p:nvSpPr>
        <p:spPr>
          <a:xfrm>
            <a:off x="6688836" y="6318504"/>
            <a:ext cx="493776" cy="365760"/>
          </a:xfrm>
        </p:spPr>
        <p:txBody>
          <a:bodyPr/>
          <a:lstStyle/>
          <a:p>
            <a:fld id="{CC057153-B650-4DEB-B370-79DDCFDCE934}" type="slidenum">
              <a:rPr lang="en-US" smtClean="0"/>
              <a:pPr/>
              <a:t>‹#›</a:t>
            </a:fld>
            <a:endParaRPr lang="en-US" dirty="0"/>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7534656" y="0"/>
            <a:ext cx="4654296" cy="6858000"/>
          </a:xfrm>
          <a:blipFill>
            <a:blip r:embed="rId2">
              <a:alphaModFix amt="70000"/>
            </a:blip>
            <a:stretch>
              <a:fillRect/>
            </a:stretch>
          </a:blipFill>
        </p:spPr>
        <p:txBody>
          <a:bodyPr/>
          <a:lstStyle>
            <a:lvl1pPr marL="0" indent="0">
              <a:buNone/>
              <a:defRPr/>
            </a:lvl1pPr>
          </a:lstStyle>
          <a:p>
            <a:r>
              <a:rPr lang="en-US" dirty="0"/>
              <a:t>.</a:t>
            </a:r>
          </a:p>
        </p:txBody>
      </p:sp>
    </p:spTree>
    <p:extLst>
      <p:ext uri="{BB962C8B-B14F-4D97-AF65-F5344CB8AC3E}">
        <p14:creationId xmlns:p14="http://schemas.microsoft.com/office/powerpoint/2010/main" val="1402479104"/>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tatement 3">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323AF82-B640-17D0-AC4B-55F4EDF5C4D1}"/>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4" name="Rectangle 3">
              <a:extLst>
                <a:ext uri="{FF2B5EF4-FFF2-40B4-BE49-F238E27FC236}">
                  <a16:creationId xmlns:a16="http://schemas.microsoft.com/office/drawing/2014/main" id="{2DA5C8EA-7A6C-8AC0-78D1-F538329B41B8}"/>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F2FAD3C-DB75-D855-489D-B09F992EA0E9}"/>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FB287CE5-00A5-FA1D-EB2D-E5CFD27420D3}"/>
              </a:ext>
              <a:ext uri="{C183D7F6-B498-43B3-948B-1728B52AA6E4}">
                <adec:decorative xmlns:adec="http://schemas.microsoft.com/office/drawing/2017/decorative" val="1"/>
              </a:ext>
            </a:extLst>
          </p:cNvPr>
          <p:cNvGrpSpPr/>
          <p:nvPr/>
        </p:nvGrpSpPr>
        <p:grpSpPr>
          <a:xfrm rot="10800000">
            <a:off x="12357" y="6746828"/>
            <a:ext cx="12188952" cy="123363"/>
            <a:chOff x="-5025" y="6737718"/>
            <a:chExt cx="12207200" cy="123363"/>
          </a:xfrm>
        </p:grpSpPr>
        <p:sp>
          <p:nvSpPr>
            <p:cNvPr id="23" name="Rectangle 22">
              <a:extLst>
                <a:ext uri="{FF2B5EF4-FFF2-40B4-BE49-F238E27FC236}">
                  <a16:creationId xmlns:a16="http://schemas.microsoft.com/office/drawing/2014/main" id="{12C43EBD-E088-A3CD-FCDE-E6ED8F87D148}"/>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D88F00F-9D01-378E-377E-26B543D2FA77}"/>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882175" y="751366"/>
            <a:ext cx="8353433" cy="5402545"/>
          </a:xfrm>
        </p:spPr>
        <p:txBody>
          <a:bodyPr anchor="ctr">
            <a:normAutofit/>
          </a:bodyPr>
          <a:lstStyle>
            <a:lvl1pPr marL="0" indent="0">
              <a:lnSpc>
                <a:spcPct val="100000"/>
              </a:lnSpc>
              <a:buNone/>
              <a:defRPr sz="4800" b="1">
                <a:gradFill>
                  <a:gsLst>
                    <a:gs pos="0">
                      <a:schemeClr val="accent5"/>
                    </a:gs>
                    <a:gs pos="90000">
                      <a:schemeClr val="accent2"/>
                    </a:gs>
                  </a:gsLst>
                  <a:lin ang="9600000" scaled="0"/>
                </a:gradFill>
              </a:defRPr>
            </a:lvl1pPr>
            <a:lvl2pPr marL="228600" indent="0">
              <a:lnSpc>
                <a:spcPct val="100000"/>
              </a:lnSpc>
              <a:buNone/>
              <a:defRPr sz="4800" b="1">
                <a:gradFill>
                  <a:gsLst>
                    <a:gs pos="0">
                      <a:schemeClr val="accent5"/>
                    </a:gs>
                    <a:gs pos="90000">
                      <a:schemeClr val="accent2"/>
                    </a:gs>
                  </a:gsLst>
                  <a:lin ang="9600000" scaled="0"/>
                </a:gradFill>
              </a:defRPr>
            </a:lvl2pPr>
            <a:lvl3pPr marL="457200" indent="0">
              <a:lnSpc>
                <a:spcPct val="100000"/>
              </a:lnSpc>
              <a:buNone/>
              <a:defRPr sz="4800" b="1">
                <a:gradFill>
                  <a:gsLst>
                    <a:gs pos="0">
                      <a:schemeClr val="accent5"/>
                    </a:gs>
                    <a:gs pos="90000">
                      <a:schemeClr val="accent2"/>
                    </a:gs>
                  </a:gsLst>
                  <a:lin ang="9600000" scaled="0"/>
                </a:gradFill>
              </a:defRPr>
            </a:lvl3pPr>
            <a:lvl4pPr marL="685800" indent="0">
              <a:lnSpc>
                <a:spcPct val="100000"/>
              </a:lnSpc>
              <a:buNone/>
              <a:defRPr sz="4800" b="1">
                <a:gradFill>
                  <a:gsLst>
                    <a:gs pos="0">
                      <a:schemeClr val="accent5"/>
                    </a:gs>
                    <a:gs pos="90000">
                      <a:schemeClr val="accent2"/>
                    </a:gs>
                  </a:gsLst>
                  <a:lin ang="9600000" scaled="0"/>
                </a:gradFill>
              </a:defRPr>
            </a:lvl4pPr>
            <a:lvl5pPr marL="914400" indent="0">
              <a:lnSpc>
                <a:spcPct val="100000"/>
              </a:lnSpc>
              <a:buNone/>
              <a:defRPr sz="4800" b="1">
                <a:gradFill>
                  <a:gsLst>
                    <a:gs pos="0">
                      <a:schemeClr val="accent5"/>
                    </a:gs>
                    <a:gs pos="90000">
                      <a:schemeClr val="accent2"/>
                    </a:gs>
                  </a:gsLst>
                  <a:lin ang="9600000" scaled="0"/>
                </a:gradFill>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132871A2-A450-61EB-7368-98B251F15495}"/>
              </a:ext>
            </a:extLst>
          </p:cNvPr>
          <p:cNvSpPr>
            <a:spLocks noGrp="1"/>
          </p:cNvSpPr>
          <p:nvPr>
            <p:ph type="ftr" sz="quarter" idx="15"/>
          </p:nvPr>
        </p:nvSpPr>
        <p:spPr/>
        <p:txBody>
          <a:bodyPr/>
          <a:lstStyle/>
          <a:p>
            <a:r>
              <a:rPr lang="en-US" dirty="0"/>
              <a:t>Sample Footer Text</a:t>
            </a:r>
          </a:p>
        </p:txBody>
      </p:sp>
      <p:sp>
        <p:nvSpPr>
          <p:cNvPr id="13" name="Date Placeholder 12">
            <a:extLst>
              <a:ext uri="{FF2B5EF4-FFF2-40B4-BE49-F238E27FC236}">
                <a16:creationId xmlns:a16="http://schemas.microsoft.com/office/drawing/2014/main" id="{7CA33720-A04E-18B6-251B-16C80085F295}"/>
              </a:ext>
            </a:extLst>
          </p:cNvPr>
          <p:cNvSpPr>
            <a:spLocks noGrp="1"/>
          </p:cNvSpPr>
          <p:nvPr>
            <p:ph type="dt" sz="half" idx="14"/>
          </p:nvPr>
        </p:nvSpPr>
        <p:spPr/>
        <p:txBody>
          <a:bodyPr/>
          <a:lstStyle/>
          <a:p>
            <a:fld id="{6E761A50-B070-4EAD-9EB9-92E4929324E7}" type="datetime1">
              <a:rPr lang="en-US" smtClean="0"/>
              <a:t>9/15/2026</a:t>
            </a:fld>
            <a:endParaRPr lang="en-US" dirty="0"/>
          </a:p>
        </p:txBody>
      </p:sp>
      <p:sp>
        <p:nvSpPr>
          <p:cNvPr id="15" name="Slide Number Placeholder 14">
            <a:extLst>
              <a:ext uri="{FF2B5EF4-FFF2-40B4-BE49-F238E27FC236}">
                <a16:creationId xmlns:a16="http://schemas.microsoft.com/office/drawing/2014/main" id="{AC245A2E-4B49-CED7-ADDF-6624BCC88DDE}"/>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719107940"/>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F72D5-B6AC-3F01-D0B7-E4B24906CCFA}"/>
              </a:ext>
            </a:extLst>
          </p:cNvPr>
          <p:cNvSpPr>
            <a:spLocks noGrp="1"/>
          </p:cNvSpPr>
          <p:nvPr>
            <p:ph type="title" hasCustomPrompt="1"/>
          </p:nvPr>
        </p:nvSpPr>
        <p:spPr>
          <a:xfrm>
            <a:off x="1645920" y="5203004"/>
            <a:ext cx="9052560" cy="557784"/>
          </a:xfrm>
        </p:spPr>
        <p:txBody>
          <a:bodyPr anchor="ctr">
            <a:normAutofit/>
          </a:bodyPr>
          <a:lstStyle>
            <a:lvl1pPr>
              <a:lnSpc>
                <a:spcPct val="120000"/>
              </a:lnSpc>
              <a:defRPr sz="2400" b="1">
                <a:gradFill>
                  <a:gsLst>
                    <a:gs pos="0">
                      <a:schemeClr val="accent5"/>
                    </a:gs>
                    <a:gs pos="90000">
                      <a:schemeClr val="accent2"/>
                    </a:gs>
                  </a:gsLst>
                  <a:lin ang="9600000" scaled="0"/>
                </a:gradFill>
              </a:defRPr>
            </a:lvl1pPr>
          </a:lstStyle>
          <a:p>
            <a:r>
              <a:rPr lang="en-US" dirty="0"/>
              <a:t>Quote Author</a:t>
            </a:r>
          </a:p>
        </p:txBody>
      </p:sp>
      <p:sp>
        <p:nvSpPr>
          <p:cNvPr id="7" name="Content Placeholder 6">
            <a:extLst>
              <a:ext uri="{FF2B5EF4-FFF2-40B4-BE49-F238E27FC236}">
                <a16:creationId xmlns:a16="http://schemas.microsoft.com/office/drawing/2014/main" id="{20A93000-1238-849C-EADD-03910EE27D69}"/>
              </a:ext>
            </a:extLst>
          </p:cNvPr>
          <p:cNvSpPr>
            <a:spLocks noGrp="1"/>
          </p:cNvSpPr>
          <p:nvPr>
            <p:ph sz="quarter" idx="13" hasCustomPrompt="1"/>
          </p:nvPr>
        </p:nvSpPr>
        <p:spPr>
          <a:xfrm>
            <a:off x="1499616" y="1795462"/>
            <a:ext cx="9198864" cy="2871216"/>
          </a:xfrm>
        </p:spPr>
        <p:txBody>
          <a:bodyPr anchor="ctr">
            <a:normAutofit/>
          </a:bodyPr>
          <a:lstStyle>
            <a:lvl1pPr marL="137160" indent="-137160">
              <a:lnSpc>
                <a:spcPct val="100000"/>
              </a:lnSpc>
              <a:buNone/>
              <a:defRPr sz="4400"/>
            </a:lvl1pPr>
          </a:lstStyle>
          <a:p>
            <a:pPr lvl="0"/>
            <a:r>
              <a:rPr lang="en-US" dirty="0"/>
              <a:t>Click to edit Quote</a:t>
            </a:r>
          </a:p>
        </p:txBody>
      </p:sp>
      <p:sp>
        <p:nvSpPr>
          <p:cNvPr id="3" name="Footer Placeholder 2">
            <a:extLst>
              <a:ext uri="{FF2B5EF4-FFF2-40B4-BE49-F238E27FC236}">
                <a16:creationId xmlns:a16="http://schemas.microsoft.com/office/drawing/2014/main" id="{B26C0B63-D720-7E4B-EF47-C094EDA300AC}"/>
              </a:ext>
            </a:extLst>
          </p:cNvPr>
          <p:cNvSpPr>
            <a:spLocks noGrp="1"/>
          </p:cNvSpPr>
          <p:nvPr>
            <p:ph type="ftr" sz="quarter" idx="10"/>
          </p:nvPr>
        </p:nvSpPr>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B3091BBB-CF16-BAC6-4881-2B122B945B8A}"/>
              </a:ext>
            </a:extLst>
          </p:cNvPr>
          <p:cNvSpPr>
            <a:spLocks noGrp="1"/>
          </p:cNvSpPr>
          <p:nvPr>
            <p:ph type="dt" sz="half" idx="11"/>
          </p:nvPr>
        </p:nvSpPr>
        <p:spPr/>
        <p:txBody>
          <a:bodyPr/>
          <a:lstStyle/>
          <a:p>
            <a:fld id="{9A1CBA35-F376-4C5F-B8C5-4C103617FD91}" type="datetime1">
              <a:rPr lang="en-US" smtClean="0"/>
              <a:t>9/15/2026</a:t>
            </a:fld>
            <a:endParaRPr lang="en-US" dirty="0"/>
          </a:p>
        </p:txBody>
      </p:sp>
      <p:sp>
        <p:nvSpPr>
          <p:cNvPr id="5" name="Slide Number Placeholder 4">
            <a:extLst>
              <a:ext uri="{FF2B5EF4-FFF2-40B4-BE49-F238E27FC236}">
                <a16:creationId xmlns:a16="http://schemas.microsoft.com/office/drawing/2014/main" id="{318C42D5-A475-3C08-9471-C59B3A49C848}"/>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5239140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93FB6C-5982-EAFA-94FA-F06EABA0EC3A}"/>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948F732B-25DE-1819-DB0A-266B26703011}"/>
              </a:ext>
            </a:extLst>
          </p:cNvPr>
          <p:cNvGrpSpPr/>
          <p:nvPr/>
        </p:nvGrpSpPr>
        <p:grpSpPr>
          <a:xfrm>
            <a:off x="807326" y="778051"/>
            <a:ext cx="10577346" cy="5314435"/>
            <a:chOff x="807326" y="778051"/>
            <a:chExt cx="10577346" cy="5314435"/>
          </a:xfrm>
        </p:grpSpPr>
        <p:sp>
          <p:nvSpPr>
            <p:cNvPr id="9" name="Rectangle 8">
              <a:extLst>
                <a:ext uri="{FF2B5EF4-FFF2-40B4-BE49-F238E27FC236}">
                  <a16:creationId xmlns:a16="http://schemas.microsoft.com/office/drawing/2014/main" id="{70BBD41E-DAB9-A564-3A2B-295B7AE87C42}"/>
                </a:ext>
              </a:extLst>
            </p:cNvPr>
            <p:cNvSpPr/>
            <p:nvPr/>
          </p:nvSpPr>
          <p:spPr>
            <a:xfrm rot="5400000" flipH="1">
              <a:off x="3438786" y="-1853401"/>
              <a:ext cx="5314432" cy="10577340"/>
            </a:xfrm>
            <a:prstGeom prst="rect">
              <a:avLst/>
            </a:prstGeom>
            <a:gradFill>
              <a:gsLst>
                <a:gs pos="0">
                  <a:schemeClr val="accent2">
                    <a:alpha val="78000"/>
                  </a:schemeClr>
                </a:gs>
                <a:gs pos="93000">
                  <a:schemeClr val="accent5">
                    <a:alpha val="8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B54A4391-9FDD-C033-0A4D-647A73420405}"/>
                </a:ext>
              </a:extLst>
            </p:cNvPr>
            <p:cNvSpPr/>
            <p:nvPr/>
          </p:nvSpPr>
          <p:spPr>
            <a:xfrm rot="16200000" flipH="1">
              <a:off x="3445177" y="-1846407"/>
              <a:ext cx="5314435" cy="10563352"/>
            </a:xfrm>
            <a:prstGeom prst="rect">
              <a:avLst/>
            </a:prstGeom>
            <a:gradFill flip="none" rotWithShape="1">
              <a:gsLst>
                <a:gs pos="0">
                  <a:schemeClr val="accent5">
                    <a:alpha val="79000"/>
                  </a:schemeClr>
                </a:gs>
                <a:gs pos="32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0290101F-E74A-5C0F-8CC5-E0B5E3DC0E24}"/>
                </a:ext>
              </a:extLst>
            </p:cNvPr>
            <p:cNvSpPr/>
            <p:nvPr/>
          </p:nvSpPr>
          <p:spPr>
            <a:xfrm rot="10800000">
              <a:off x="807326" y="778051"/>
              <a:ext cx="3333441" cy="5308369"/>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338E2756-2591-1046-1B67-C9DEEDDCB82E}"/>
                </a:ext>
                <a:ext uri="{C183D7F6-B498-43B3-948B-1728B52AA6E4}">
                  <adec:decorative xmlns:adec="http://schemas.microsoft.com/office/drawing/2017/decorative" val="1"/>
                </a:ext>
              </a:extLst>
            </p:cNvPr>
            <p:cNvSpPr/>
            <p:nvPr/>
          </p:nvSpPr>
          <p:spPr>
            <a:xfrm rot="5400000" flipH="1">
              <a:off x="4205050" y="-1083744"/>
              <a:ext cx="4078718" cy="10273742"/>
            </a:xfrm>
            <a:prstGeom prst="rect">
              <a:avLst/>
            </a:prstGeom>
            <a:gradFill flip="none" rotWithShape="1">
              <a:gsLst>
                <a:gs pos="2000">
                  <a:schemeClr val="accent5">
                    <a:lumMod val="60000"/>
                    <a:lumOff val="40000"/>
                    <a:alpha val="68000"/>
                  </a:schemeClr>
                </a:gs>
                <a:gs pos="26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0DDF72D5-B6AC-3F01-D0B7-E4B24906CCFA}"/>
              </a:ext>
            </a:extLst>
          </p:cNvPr>
          <p:cNvSpPr>
            <a:spLocks noGrp="1"/>
          </p:cNvSpPr>
          <p:nvPr>
            <p:ph type="title" hasCustomPrompt="1"/>
          </p:nvPr>
        </p:nvSpPr>
        <p:spPr>
          <a:xfrm>
            <a:off x="1801368" y="5120640"/>
            <a:ext cx="8549640" cy="621792"/>
          </a:xfrm>
        </p:spPr>
        <p:txBody>
          <a:bodyPr anchor="ctr">
            <a:normAutofit/>
          </a:bodyPr>
          <a:lstStyle>
            <a:lvl1pPr>
              <a:lnSpc>
                <a:spcPct val="120000"/>
              </a:lnSpc>
              <a:defRPr sz="1800" b="1">
                <a:solidFill>
                  <a:schemeClr val="bg1"/>
                </a:solidFill>
              </a:defRPr>
            </a:lvl1pPr>
          </a:lstStyle>
          <a:p>
            <a:r>
              <a:rPr lang="en-US" dirty="0"/>
              <a:t>Quote Author</a:t>
            </a:r>
          </a:p>
        </p:txBody>
      </p:sp>
      <p:sp>
        <p:nvSpPr>
          <p:cNvPr id="7" name="Content Placeholder 6">
            <a:extLst>
              <a:ext uri="{FF2B5EF4-FFF2-40B4-BE49-F238E27FC236}">
                <a16:creationId xmlns:a16="http://schemas.microsoft.com/office/drawing/2014/main" id="{20A93000-1238-849C-EADD-03910EE27D69}"/>
              </a:ext>
            </a:extLst>
          </p:cNvPr>
          <p:cNvSpPr>
            <a:spLocks noGrp="1"/>
          </p:cNvSpPr>
          <p:nvPr>
            <p:ph sz="quarter" idx="13" hasCustomPrompt="1"/>
          </p:nvPr>
        </p:nvSpPr>
        <p:spPr>
          <a:xfrm>
            <a:off x="1655064" y="1965960"/>
            <a:ext cx="8695944" cy="2331720"/>
          </a:xfrm>
        </p:spPr>
        <p:txBody>
          <a:bodyPr anchor="ctr">
            <a:normAutofit/>
          </a:bodyPr>
          <a:lstStyle>
            <a:lvl1pPr marL="137160" indent="-137160">
              <a:lnSpc>
                <a:spcPct val="100000"/>
              </a:lnSpc>
              <a:buNone/>
              <a:defRPr sz="3800">
                <a:solidFill>
                  <a:schemeClr val="bg1"/>
                </a:solidFill>
                <a:latin typeface="+mn-lt"/>
              </a:defRPr>
            </a:lvl1pPr>
          </a:lstStyle>
          <a:p>
            <a:pPr lvl="0"/>
            <a:r>
              <a:rPr lang="en-US" dirty="0"/>
              <a:t>Click to edit Quote</a:t>
            </a:r>
          </a:p>
        </p:txBody>
      </p:sp>
      <p:sp>
        <p:nvSpPr>
          <p:cNvPr id="3" name="Footer Placeholder 2">
            <a:extLst>
              <a:ext uri="{FF2B5EF4-FFF2-40B4-BE49-F238E27FC236}">
                <a16:creationId xmlns:a16="http://schemas.microsoft.com/office/drawing/2014/main" id="{B26C0B63-D720-7E4B-EF47-C094EDA300AC}"/>
              </a:ext>
            </a:extLst>
          </p:cNvPr>
          <p:cNvSpPr>
            <a:spLocks noGrp="1"/>
          </p:cNvSpPr>
          <p:nvPr>
            <p:ph type="ftr" sz="quarter" idx="10"/>
          </p:nvPr>
        </p:nvSpPr>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B3091BBB-CF16-BAC6-4881-2B122B945B8A}"/>
              </a:ext>
            </a:extLst>
          </p:cNvPr>
          <p:cNvSpPr>
            <a:spLocks noGrp="1"/>
          </p:cNvSpPr>
          <p:nvPr>
            <p:ph type="dt" sz="half" idx="11"/>
          </p:nvPr>
        </p:nvSpPr>
        <p:spPr/>
        <p:txBody>
          <a:bodyPr/>
          <a:lstStyle/>
          <a:p>
            <a:fld id="{BA89D600-DCDC-4EC3-BDD3-052C2836DAF2}" type="datetime1">
              <a:rPr lang="en-US" smtClean="0"/>
              <a:t>9/15/2026</a:t>
            </a:fld>
            <a:endParaRPr lang="en-US" dirty="0"/>
          </a:p>
        </p:txBody>
      </p:sp>
      <p:sp>
        <p:nvSpPr>
          <p:cNvPr id="5" name="Slide Number Placeholder 4">
            <a:extLst>
              <a:ext uri="{FF2B5EF4-FFF2-40B4-BE49-F238E27FC236}">
                <a16:creationId xmlns:a16="http://schemas.microsoft.com/office/drawing/2014/main" id="{318C42D5-A475-3C08-9471-C59B3A49C848}"/>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2053086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93D49479-B594-DDBA-C16A-3A98635C8A4A}"/>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4" name="Rectangle 13">
              <a:extLst>
                <a:ext uri="{FF2B5EF4-FFF2-40B4-BE49-F238E27FC236}">
                  <a16:creationId xmlns:a16="http://schemas.microsoft.com/office/drawing/2014/main" id="{0E065CA7-C91C-8C4F-CD30-E6DB950A620B}"/>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DCDB482-1274-EA4E-11EA-FDB308F1540E}"/>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8FAEF3D1-EB50-234E-F0C0-5C4E6FB69937}"/>
              </a:ext>
              <a:ext uri="{C183D7F6-B498-43B3-948B-1728B52AA6E4}">
                <adec:decorative xmlns:adec="http://schemas.microsoft.com/office/drawing/2017/decorative" val="1"/>
              </a:ext>
            </a:extLst>
          </p:cNvPr>
          <p:cNvGrpSpPr/>
          <p:nvPr/>
        </p:nvGrpSpPr>
        <p:grpSpPr>
          <a:xfrm rot="10800000">
            <a:off x="-1091" y="0"/>
            <a:ext cx="12188952" cy="123363"/>
            <a:chOff x="-5025" y="6737718"/>
            <a:chExt cx="12207200" cy="123363"/>
          </a:xfrm>
        </p:grpSpPr>
        <p:sp>
          <p:nvSpPr>
            <p:cNvPr id="17" name="Rectangle 16">
              <a:extLst>
                <a:ext uri="{FF2B5EF4-FFF2-40B4-BE49-F238E27FC236}">
                  <a16:creationId xmlns:a16="http://schemas.microsoft.com/office/drawing/2014/main" id="{5B35CE4F-16F9-575C-78CA-4F076F0C3D1F}"/>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D59711A-5559-82B6-B156-35D79618FF56}"/>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0DDF72D5-B6AC-3F01-D0B7-E4B24906CCFA}"/>
              </a:ext>
            </a:extLst>
          </p:cNvPr>
          <p:cNvSpPr>
            <a:spLocks noGrp="1"/>
          </p:cNvSpPr>
          <p:nvPr>
            <p:ph type="title" hasCustomPrompt="1"/>
          </p:nvPr>
        </p:nvSpPr>
        <p:spPr>
          <a:xfrm>
            <a:off x="1379836" y="5192776"/>
            <a:ext cx="8494776" cy="621792"/>
          </a:xfrm>
        </p:spPr>
        <p:txBody>
          <a:bodyPr anchor="ctr">
            <a:normAutofit/>
          </a:bodyPr>
          <a:lstStyle>
            <a:lvl1pPr>
              <a:lnSpc>
                <a:spcPct val="120000"/>
              </a:lnSpc>
              <a:defRPr sz="1800" b="1">
                <a:gradFill>
                  <a:gsLst>
                    <a:gs pos="0">
                      <a:schemeClr val="accent2"/>
                    </a:gs>
                    <a:gs pos="90000">
                      <a:schemeClr val="accent5"/>
                    </a:gs>
                  </a:gsLst>
                  <a:lin ang="9600000" scaled="0"/>
                </a:gradFill>
              </a:defRPr>
            </a:lvl1pPr>
          </a:lstStyle>
          <a:p>
            <a:r>
              <a:rPr lang="en-US" dirty="0"/>
              <a:t>Quote Author</a:t>
            </a:r>
          </a:p>
        </p:txBody>
      </p:sp>
      <p:sp>
        <p:nvSpPr>
          <p:cNvPr id="7" name="Content Placeholder 6">
            <a:extLst>
              <a:ext uri="{FF2B5EF4-FFF2-40B4-BE49-F238E27FC236}">
                <a16:creationId xmlns:a16="http://schemas.microsoft.com/office/drawing/2014/main" id="{20A93000-1238-849C-EADD-03910EE27D69}"/>
              </a:ext>
            </a:extLst>
          </p:cNvPr>
          <p:cNvSpPr>
            <a:spLocks noGrp="1"/>
          </p:cNvSpPr>
          <p:nvPr>
            <p:ph sz="quarter" idx="13" hasCustomPrompt="1"/>
          </p:nvPr>
        </p:nvSpPr>
        <p:spPr>
          <a:xfrm>
            <a:off x="1233532" y="1792224"/>
            <a:ext cx="8641080" cy="2871216"/>
          </a:xfrm>
        </p:spPr>
        <p:txBody>
          <a:bodyPr anchor="ctr">
            <a:normAutofit/>
          </a:bodyPr>
          <a:lstStyle>
            <a:lvl1pPr marL="137160" indent="-137160">
              <a:lnSpc>
                <a:spcPct val="100000"/>
              </a:lnSpc>
              <a:buNone/>
              <a:defRPr sz="3600">
                <a:gradFill>
                  <a:gsLst>
                    <a:gs pos="0">
                      <a:schemeClr val="accent2"/>
                    </a:gs>
                    <a:gs pos="90000">
                      <a:schemeClr val="accent5"/>
                    </a:gs>
                  </a:gsLst>
                  <a:lin ang="9600000" scaled="0"/>
                </a:gradFill>
              </a:defRPr>
            </a:lvl1pPr>
          </a:lstStyle>
          <a:p>
            <a:pPr lvl="0"/>
            <a:r>
              <a:rPr lang="en-US" dirty="0"/>
              <a:t>Click to edit Quote</a:t>
            </a:r>
          </a:p>
        </p:txBody>
      </p:sp>
      <p:sp>
        <p:nvSpPr>
          <p:cNvPr id="3" name="Footer Placeholder 2">
            <a:extLst>
              <a:ext uri="{FF2B5EF4-FFF2-40B4-BE49-F238E27FC236}">
                <a16:creationId xmlns:a16="http://schemas.microsoft.com/office/drawing/2014/main" id="{B26C0B63-D720-7E4B-EF47-C094EDA300AC}"/>
              </a:ext>
            </a:extLst>
          </p:cNvPr>
          <p:cNvSpPr>
            <a:spLocks noGrp="1"/>
          </p:cNvSpPr>
          <p:nvPr>
            <p:ph type="ftr" sz="quarter" idx="10"/>
          </p:nvPr>
        </p:nvSpPr>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B3091BBB-CF16-BAC6-4881-2B122B945B8A}"/>
              </a:ext>
            </a:extLst>
          </p:cNvPr>
          <p:cNvSpPr>
            <a:spLocks noGrp="1"/>
          </p:cNvSpPr>
          <p:nvPr>
            <p:ph type="dt" sz="half" idx="11"/>
          </p:nvPr>
        </p:nvSpPr>
        <p:spPr/>
        <p:txBody>
          <a:bodyPr/>
          <a:lstStyle/>
          <a:p>
            <a:fld id="{3ADB2DB3-0A08-4E5B-8BB6-A488CF1C042F}" type="datetime1">
              <a:rPr lang="en-US" smtClean="0"/>
              <a:t>9/15/2026</a:t>
            </a:fld>
            <a:endParaRPr lang="en-US" dirty="0"/>
          </a:p>
        </p:txBody>
      </p:sp>
      <p:sp>
        <p:nvSpPr>
          <p:cNvPr id="5" name="Slide Number Placeholder 4">
            <a:extLst>
              <a:ext uri="{FF2B5EF4-FFF2-40B4-BE49-F238E27FC236}">
                <a16:creationId xmlns:a16="http://schemas.microsoft.com/office/drawing/2014/main" id="{318C42D5-A475-3C08-9471-C59B3A49C848}"/>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3653736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0B646A9-91B4-D2CF-8B72-68E668219C00}"/>
              </a:ext>
            </a:extLst>
          </p:cNvPr>
          <p:cNvSpPr/>
          <p:nvPr/>
        </p:nvSpPr>
        <p:spPr>
          <a:xfrm rot="5400000" flipH="1">
            <a:off x="5175902" y="-5175894"/>
            <a:ext cx="1855397" cy="12207199"/>
          </a:xfrm>
          <a:prstGeom prst="rect">
            <a:avLst/>
          </a:prstGeom>
          <a:gradFill>
            <a:gsLst>
              <a:gs pos="0">
                <a:schemeClr val="accent5"/>
              </a:gs>
              <a:gs pos="9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10954512" cy="1197864"/>
          </a:xfrm>
        </p:spPr>
        <p:txBody>
          <a:bodyPr/>
          <a:lstStyle>
            <a:lvl1pPr>
              <a:defRPr>
                <a:solidFill>
                  <a:schemeClr val="bg1"/>
                </a:solidFill>
              </a:defRPr>
            </a:lvl1pPr>
          </a:lstStyle>
          <a:p>
            <a:r>
              <a:rPr lang="en-US" dirty="0"/>
              <a:t>Click to edit Master title style</a:t>
            </a:r>
          </a:p>
        </p:txBody>
      </p:sp>
      <p:sp>
        <p:nvSpPr>
          <p:cNvPr id="9" name="Text Placeholder 8">
            <a:extLst>
              <a:ext uri="{FF2B5EF4-FFF2-40B4-BE49-F238E27FC236}">
                <a16:creationId xmlns:a16="http://schemas.microsoft.com/office/drawing/2014/main" id="{DA7BFCD9-16A4-5745-7BB3-7836095FF16B}"/>
              </a:ext>
            </a:extLst>
          </p:cNvPr>
          <p:cNvSpPr>
            <a:spLocks noGrp="1"/>
          </p:cNvSpPr>
          <p:nvPr>
            <p:ph type="body" sz="quarter" idx="13"/>
          </p:nvPr>
        </p:nvSpPr>
        <p:spPr>
          <a:xfrm>
            <a:off x="612648" y="2133600"/>
            <a:ext cx="5166360" cy="41849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F30EDC57-7D17-D4C8-5C60-A44A480EA997}"/>
              </a:ext>
            </a:extLst>
          </p:cNvPr>
          <p:cNvSpPr>
            <a:spLocks noGrp="1"/>
          </p:cNvSpPr>
          <p:nvPr>
            <p:ph type="body" sz="quarter" idx="14"/>
          </p:nvPr>
        </p:nvSpPr>
        <p:spPr>
          <a:xfrm>
            <a:off x="6400800" y="2128115"/>
            <a:ext cx="5166360" cy="419038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92A082C-5D4A-4A20-87E3-9906B5F3BAF4}"/>
              </a:ext>
            </a:extLst>
          </p:cNvPr>
          <p:cNvSpPr>
            <a:spLocks noGrp="1"/>
          </p:cNvSpPr>
          <p:nvPr>
            <p:ph type="ftr" sz="quarter" idx="16"/>
          </p:nvPr>
        </p:nvSpPr>
        <p:spPr/>
        <p:txBody>
          <a:bodyPr/>
          <a:lstStyle/>
          <a:p>
            <a:pPr algn="l"/>
            <a:r>
              <a:rPr lang="en-US"/>
              <a:t>Sample Footer Text</a:t>
            </a:r>
            <a:endParaRPr lang="en-US" dirty="0"/>
          </a:p>
        </p:txBody>
      </p:sp>
      <p:sp>
        <p:nvSpPr>
          <p:cNvPr id="3" name="Date Placeholder 2">
            <a:extLst>
              <a:ext uri="{FF2B5EF4-FFF2-40B4-BE49-F238E27FC236}">
                <a16:creationId xmlns:a16="http://schemas.microsoft.com/office/drawing/2014/main" id="{EC2184DE-1D38-B3AE-D560-557B3726B547}"/>
              </a:ext>
            </a:extLst>
          </p:cNvPr>
          <p:cNvSpPr>
            <a:spLocks noGrp="1"/>
          </p:cNvSpPr>
          <p:nvPr>
            <p:ph type="dt" sz="half" idx="15"/>
          </p:nvPr>
        </p:nvSpPr>
        <p:spPr/>
        <p:txBody>
          <a:bodyPr/>
          <a:lstStyle/>
          <a:p>
            <a:fld id="{7A329DD1-6F17-4170-B2B1-1A76C32D62A1}" type="datetime1">
              <a:rPr lang="en-US" smtClean="0"/>
              <a:t>9/15/2026</a:t>
            </a:fld>
            <a:endParaRPr lang="en-US" dirty="0"/>
          </a:p>
        </p:txBody>
      </p:sp>
      <p:sp>
        <p:nvSpPr>
          <p:cNvPr id="8" name="Slide Number Placeholder 7">
            <a:extLst>
              <a:ext uri="{FF2B5EF4-FFF2-40B4-BE49-F238E27FC236}">
                <a16:creationId xmlns:a16="http://schemas.microsoft.com/office/drawing/2014/main" id="{AD66BE47-AC20-1061-07AD-89A41D02F482}"/>
              </a:ext>
            </a:extLst>
          </p:cNvPr>
          <p:cNvSpPr>
            <a:spLocks noGrp="1"/>
          </p:cNvSpPr>
          <p:nvPr>
            <p:ph type="sldNum" sz="quarter" idx="17"/>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0596679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704A21-3725-4536-B210-EAED58DE1544}"/>
              </a:ext>
            </a:extLst>
          </p:cNvPr>
          <p:cNvSpPr/>
          <p:nvPr/>
        </p:nvSpPr>
        <p:spPr>
          <a:xfrm rot="5400000" flipH="1">
            <a:off x="5175902" y="-5175894"/>
            <a:ext cx="1855397" cy="12207199"/>
          </a:xfrm>
          <a:prstGeom prst="rect">
            <a:avLst/>
          </a:prstGeom>
          <a:gradFill>
            <a:gsLst>
              <a:gs pos="0">
                <a:schemeClr val="accent5"/>
              </a:gs>
              <a:gs pos="9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12648" y="502920"/>
            <a:ext cx="10953750" cy="1197864"/>
          </a:xfrm>
        </p:spPr>
        <p:txBody>
          <a:bodyPr/>
          <a:lstStyle>
            <a:lvl1pPr>
              <a:defRPr>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12648" y="2128111"/>
            <a:ext cx="5166360" cy="484632"/>
          </a:xfrm>
        </p:spPr>
        <p:txBody>
          <a:bodyPr anchor="b">
            <a:normAutofit/>
          </a:bodyPr>
          <a:lstStyle>
            <a:lvl1pPr marL="0" indent="0">
              <a:lnSpc>
                <a:spcPct val="90000"/>
              </a:lnSpc>
              <a:buNone/>
              <a:defRPr sz="24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0">
            <a:extLst>
              <a:ext uri="{FF2B5EF4-FFF2-40B4-BE49-F238E27FC236}">
                <a16:creationId xmlns:a16="http://schemas.microsoft.com/office/drawing/2014/main" id="{7B5BB1DC-4DAA-D220-25A9-5752C158FDD3}"/>
              </a:ext>
            </a:extLst>
          </p:cNvPr>
          <p:cNvSpPr>
            <a:spLocks noGrp="1"/>
          </p:cNvSpPr>
          <p:nvPr>
            <p:ph type="body" sz="quarter" idx="13"/>
          </p:nvPr>
        </p:nvSpPr>
        <p:spPr>
          <a:xfrm>
            <a:off x="612648" y="2722893"/>
            <a:ext cx="5166360" cy="359561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400800" y="2128109"/>
            <a:ext cx="5166360" cy="484633"/>
          </a:xfrm>
        </p:spPr>
        <p:txBody>
          <a:bodyPr anchor="b">
            <a:normAutofit/>
          </a:bodyPr>
          <a:lstStyle>
            <a:lvl1pPr marL="0" indent="0">
              <a:lnSpc>
                <a:spcPct val="90000"/>
              </a:lnSpc>
              <a:buNone/>
              <a:defRPr sz="24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12">
            <a:extLst>
              <a:ext uri="{FF2B5EF4-FFF2-40B4-BE49-F238E27FC236}">
                <a16:creationId xmlns:a16="http://schemas.microsoft.com/office/drawing/2014/main" id="{BAB67A04-5E8D-18C5-D47A-A5B5CFE568A1}"/>
              </a:ext>
            </a:extLst>
          </p:cNvPr>
          <p:cNvSpPr>
            <a:spLocks noGrp="1"/>
          </p:cNvSpPr>
          <p:nvPr>
            <p:ph type="body" sz="quarter" idx="14"/>
          </p:nvPr>
        </p:nvSpPr>
        <p:spPr>
          <a:xfrm>
            <a:off x="6400038" y="2722893"/>
            <a:ext cx="5166360" cy="359561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80669AB3-1083-59C6-B9F8-A35C0D406617}"/>
              </a:ext>
            </a:extLst>
          </p:cNvPr>
          <p:cNvSpPr>
            <a:spLocks noGrp="1"/>
          </p:cNvSpPr>
          <p:nvPr>
            <p:ph type="ftr" sz="quarter" idx="16"/>
          </p:nvPr>
        </p:nvSpPr>
        <p:spPr/>
        <p:txBody>
          <a:bodyPr/>
          <a:lstStyle/>
          <a:p>
            <a:pPr algn="l"/>
            <a:r>
              <a:rPr lang="en-US"/>
              <a:t>Sample Footer Text</a:t>
            </a:r>
            <a:endParaRPr lang="en-US" dirty="0"/>
          </a:p>
        </p:txBody>
      </p:sp>
      <p:sp>
        <p:nvSpPr>
          <p:cNvPr id="4" name="Date Placeholder 3">
            <a:extLst>
              <a:ext uri="{FF2B5EF4-FFF2-40B4-BE49-F238E27FC236}">
                <a16:creationId xmlns:a16="http://schemas.microsoft.com/office/drawing/2014/main" id="{88D0645D-C128-9FF0-2E8B-D2E3E34687DA}"/>
              </a:ext>
            </a:extLst>
          </p:cNvPr>
          <p:cNvSpPr>
            <a:spLocks noGrp="1"/>
          </p:cNvSpPr>
          <p:nvPr>
            <p:ph type="dt" sz="half" idx="15"/>
          </p:nvPr>
        </p:nvSpPr>
        <p:spPr/>
        <p:txBody>
          <a:bodyPr/>
          <a:lstStyle/>
          <a:p>
            <a:fld id="{BA7E6053-DA33-4DC9-86BB-0E52E5EB5B56}" type="datetime1">
              <a:rPr lang="en-US" smtClean="0"/>
              <a:t>9/15/2026</a:t>
            </a:fld>
            <a:endParaRPr lang="en-US" dirty="0"/>
          </a:p>
        </p:txBody>
      </p:sp>
      <p:sp>
        <p:nvSpPr>
          <p:cNvPr id="10" name="Slide Number Placeholder 9">
            <a:extLst>
              <a:ext uri="{FF2B5EF4-FFF2-40B4-BE49-F238E27FC236}">
                <a16:creationId xmlns:a16="http://schemas.microsoft.com/office/drawing/2014/main" id="{CC6DDA88-C058-DDD5-F19B-8B5E7B86C681}"/>
              </a:ext>
            </a:extLst>
          </p:cNvPr>
          <p:cNvSpPr>
            <a:spLocks noGrp="1"/>
          </p:cNvSpPr>
          <p:nvPr>
            <p:ph type="sldNum" sz="quarter" idx="17"/>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0832287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nchor="t"/>
          <a:lstStyle/>
          <a:p>
            <a:r>
              <a:rPr lang="en-US" dirty="0"/>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7C72CE4D-D83F-44D4-ACB0-A88A6B9DB4F7}" type="datetime1">
              <a:rPr lang="en-US" smtClean="0"/>
              <a:t>9/15/2026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731404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9A62F981-1EE1-49F5-B605-4EA23F0307AC}" type="datetime1">
              <a:rPr lang="en-US" smtClean="0"/>
              <a:t>9/15/2026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475545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6BE0305-2234-39DE-EC35-B6881018EC31}"/>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2" name="Rectangle 11">
              <a:extLst>
                <a:ext uri="{FF2B5EF4-FFF2-40B4-BE49-F238E27FC236}">
                  <a16:creationId xmlns:a16="http://schemas.microsoft.com/office/drawing/2014/main" id="{BEBF17BE-BA15-771A-79F4-91B4C5C752FB}"/>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79ADE0D-3A86-F364-6B2A-F373A75E29AE}"/>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502920"/>
            <a:ext cx="3595634" cy="1808201"/>
          </a:xfrm>
        </p:spPr>
        <p:txBody>
          <a:bodyPr anchor="t">
            <a:normAutofit/>
          </a:bodyPr>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311121"/>
            <a:ext cx="3309608"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283299" y="502920"/>
            <a:ext cx="6283861" cy="580326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B0B6493B-A447-4205-AC2D-AE2DEDAE4E3B}" type="datetime1">
              <a:rPr lang="en-US" smtClean="0"/>
              <a:t>9/15/2026</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384172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D02923E9-478C-95DE-C678-A683A36F5388}"/>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21" name="Rectangle 20">
              <a:extLst>
                <a:ext uri="{FF2B5EF4-FFF2-40B4-BE49-F238E27FC236}">
                  <a16:creationId xmlns:a16="http://schemas.microsoft.com/office/drawing/2014/main" id="{43DD8A0F-EB40-1201-2A23-685958AC5DF6}"/>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B912E4F-3FBB-39E4-2EA2-BA0D8858A74D}"/>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502920"/>
            <a:ext cx="3713996" cy="2247200"/>
          </a:xfrm>
        </p:spPr>
        <p:txBody>
          <a:bodyPr anchor="t">
            <a:normAutofit/>
          </a:bodyPr>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3310128"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4" name="Footer Placeholder 23">
            <a:extLst>
              <a:ext uri="{FF2B5EF4-FFF2-40B4-BE49-F238E27FC236}">
                <a16:creationId xmlns:a16="http://schemas.microsoft.com/office/drawing/2014/main" id="{861F92C4-9651-789C-0B22-E6343EE25C7A}"/>
              </a:ext>
            </a:extLst>
          </p:cNvPr>
          <p:cNvSpPr>
            <a:spLocks noGrp="1"/>
          </p:cNvSpPr>
          <p:nvPr>
            <p:ph type="ftr" sz="quarter" idx="15"/>
          </p:nvPr>
        </p:nvSpPr>
        <p:spPr/>
        <p:txBody>
          <a:bodyPr/>
          <a:lstStyle/>
          <a:p>
            <a:r>
              <a:rPr lang="en-US"/>
              <a:t>Sample Footer Text</a:t>
            </a:r>
            <a:endParaRPr lang="en-US" dirty="0"/>
          </a:p>
        </p:txBody>
      </p:sp>
      <p:sp>
        <p:nvSpPr>
          <p:cNvPr id="8" name="Picture Placeholder 7">
            <a:extLst>
              <a:ext uri="{FF2B5EF4-FFF2-40B4-BE49-F238E27FC236}">
                <a16:creationId xmlns:a16="http://schemas.microsoft.com/office/drawing/2014/main" id="{6CCD178F-4127-FE67-2F5D-0F1CE7884398}"/>
              </a:ext>
            </a:extLst>
          </p:cNvPr>
          <p:cNvSpPr>
            <a:spLocks noGrp="1"/>
          </p:cNvSpPr>
          <p:nvPr>
            <p:ph type="pic" sz="quarter" idx="13" hasCustomPrompt="1"/>
          </p:nvPr>
        </p:nvSpPr>
        <p:spPr>
          <a:xfrm>
            <a:off x="5153978" y="342016"/>
            <a:ext cx="6413182" cy="5976487"/>
          </a:xfrm>
          <a:blipFill>
            <a:blip r:embed="rId2">
              <a:alphaModFix amt="60000"/>
            </a:blip>
            <a:stretch>
              <a:fillRect/>
            </a:stretch>
          </a:blipFill>
        </p:spPr>
        <p:txBody>
          <a:bodyPr/>
          <a:lstStyle>
            <a:lvl1pPr marL="0" indent="0">
              <a:buNone/>
              <a:defRPr/>
            </a:lvl1pPr>
          </a:lstStyle>
          <a:p>
            <a:r>
              <a:rPr lang="en-US" dirty="0"/>
              <a:t>.</a:t>
            </a:r>
          </a:p>
        </p:txBody>
      </p:sp>
      <p:sp>
        <p:nvSpPr>
          <p:cNvPr id="23" name="Date Placeholder 22">
            <a:extLst>
              <a:ext uri="{FF2B5EF4-FFF2-40B4-BE49-F238E27FC236}">
                <a16:creationId xmlns:a16="http://schemas.microsoft.com/office/drawing/2014/main" id="{8ACB14E1-4D3B-B55C-4791-64F774AC361F}"/>
              </a:ext>
            </a:extLst>
          </p:cNvPr>
          <p:cNvSpPr>
            <a:spLocks noGrp="1"/>
          </p:cNvSpPr>
          <p:nvPr>
            <p:ph type="dt" sz="half" idx="14"/>
          </p:nvPr>
        </p:nvSpPr>
        <p:spPr/>
        <p:txBody>
          <a:bodyPr/>
          <a:lstStyle/>
          <a:p>
            <a:fld id="{1F9A354F-9C13-4261-9BA4-DD76051C2429}" type="datetime1">
              <a:rPr lang="en-US" smtClean="0"/>
              <a:t>9/15/2026</a:t>
            </a:fld>
            <a:endParaRPr lang="en-US" dirty="0"/>
          </a:p>
        </p:txBody>
      </p:sp>
      <p:sp>
        <p:nvSpPr>
          <p:cNvPr id="25" name="Slide Number Placeholder 24">
            <a:extLst>
              <a:ext uri="{FF2B5EF4-FFF2-40B4-BE49-F238E27FC236}">
                <a16:creationId xmlns:a16="http://schemas.microsoft.com/office/drawing/2014/main" id="{E55DAD34-8521-F119-F985-ABFBDD340032}"/>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502852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Photo 4">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EAB82C7-4740-BEAB-85E9-C816E1CDC453}"/>
              </a:ext>
              <a:ext uri="{C183D7F6-B498-43B3-948B-1728B52AA6E4}">
                <adec:decorative xmlns:adec="http://schemas.microsoft.com/office/drawing/2017/decorative" val="1"/>
              </a:ext>
            </a:extLst>
          </p:cNvPr>
          <p:cNvGrpSpPr/>
          <p:nvPr/>
        </p:nvGrpSpPr>
        <p:grpSpPr>
          <a:xfrm rot="10800000">
            <a:off x="0" y="4492680"/>
            <a:ext cx="12207200" cy="123363"/>
            <a:chOff x="-5025" y="6737718"/>
            <a:chExt cx="12207200" cy="123363"/>
          </a:xfrm>
        </p:grpSpPr>
        <p:sp>
          <p:nvSpPr>
            <p:cNvPr id="5" name="Rectangle 4">
              <a:extLst>
                <a:ext uri="{FF2B5EF4-FFF2-40B4-BE49-F238E27FC236}">
                  <a16:creationId xmlns:a16="http://schemas.microsoft.com/office/drawing/2014/main" id="{0B7E10D0-EE9E-6432-2C4D-0324DE19518E}"/>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63B4BE8-5DA5-6F2B-0DB6-7901D4547F64}"/>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22732" y="4965192"/>
            <a:ext cx="11146536" cy="786384"/>
          </a:xfrm>
        </p:spPr>
        <p:txBody>
          <a:bodyPr anchor="b">
            <a:normAutofit/>
          </a:bodyPr>
          <a:lstStyle>
            <a:lvl1pPr algn="ctr">
              <a:defRPr sz="36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43000" y="5806440"/>
            <a:ext cx="9902952" cy="576072"/>
          </a:xfrm>
        </p:spPr>
        <p:txBody>
          <a:bodyPr anchor="t">
            <a:normAutofit/>
          </a:bodyPr>
          <a:lstStyle>
            <a:lvl1pPr marL="0" indent="0" algn="ct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4492679"/>
          </a:xfrm>
          <a:blipFill>
            <a:blip r:embed="rId2">
              <a:alphaModFix amt="70000"/>
            </a:blip>
            <a:stretch>
              <a:fillRect/>
            </a:stretch>
          </a:blipFill>
        </p:spPr>
        <p:txBody>
          <a:bodyPr/>
          <a:lstStyle>
            <a:lvl1pPr marL="0" indent="0">
              <a:buNone/>
              <a:defRPr/>
            </a:lvl1pPr>
          </a:lstStyle>
          <a:p>
            <a:r>
              <a:rPr lang="en-US" dirty="0"/>
              <a:t>.</a:t>
            </a:r>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p:txBody>
          <a:bodyPr/>
          <a:lstStyle/>
          <a:p>
            <a:r>
              <a:rPr lang="en-US"/>
              <a:t>Sample Footer Text</a:t>
            </a:r>
            <a:endParaRPr lang="en-US" dirty="0"/>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p:txBody>
          <a:bodyPr/>
          <a:lstStyle/>
          <a:p>
            <a:fld id="{2602ACF4-9E47-4D03-8EA6-1CE7E20F9165}" type="datetime1">
              <a:rPr lang="en-US" smtClean="0"/>
              <a:t>9/15/2026</a:t>
            </a:fld>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508271404"/>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0AE463B-60C7-F01E-97F6-1486FB41D222}"/>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7" name="Rectangle 6">
              <a:extLst>
                <a:ext uri="{FF2B5EF4-FFF2-40B4-BE49-F238E27FC236}">
                  <a16:creationId xmlns:a16="http://schemas.microsoft.com/office/drawing/2014/main" id="{EF94E48A-D751-8593-5D71-0683866A2404}"/>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55092F9-8C9B-4865-CB0E-EFD550A28ED3}"/>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10890373" cy="1463040"/>
          </a:xfrm>
        </p:spPr>
        <p:txBody>
          <a:bodyPr anchor="t">
            <a:normAutofit/>
          </a:bodyPr>
          <a:lstStyle>
            <a:lvl1pPr>
              <a:defRPr sz="6000">
                <a:gradFill>
                  <a:gsLst>
                    <a:gs pos="0">
                      <a:schemeClr val="accent2"/>
                    </a:gs>
                    <a:gs pos="100000">
                      <a:schemeClr val="accent5"/>
                    </a:gs>
                  </a:gsLst>
                  <a:lin ang="42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648" y="3483864"/>
            <a:ext cx="10890374"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A67F5585-231E-4B46-143C-086AE5C56D2F}"/>
              </a:ext>
            </a:extLst>
          </p:cNvPr>
          <p:cNvSpPr>
            <a:spLocks noGrp="1"/>
          </p:cNvSpPr>
          <p:nvPr>
            <p:ph type="ftr" sz="quarter" idx="15"/>
          </p:nvPr>
        </p:nvSpPr>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5C52CF0D-DCF6-2401-8AD6-ED12BCF0D0F7}"/>
              </a:ext>
            </a:extLst>
          </p:cNvPr>
          <p:cNvSpPr>
            <a:spLocks noGrp="1"/>
          </p:cNvSpPr>
          <p:nvPr>
            <p:ph type="dt" sz="half" idx="14"/>
          </p:nvPr>
        </p:nvSpPr>
        <p:spPr/>
        <p:txBody>
          <a:bodyPr/>
          <a:lstStyle/>
          <a:p>
            <a:fld id="{D3A9CD26-23FE-488A-AF3B-5DDE99301C10}" type="datetime1">
              <a:rPr lang="en-US" smtClean="0"/>
              <a:t>9/15/2026</a:t>
            </a:fld>
            <a:endParaRPr lang="en-US" dirty="0"/>
          </a:p>
        </p:txBody>
      </p:sp>
      <p:sp>
        <p:nvSpPr>
          <p:cNvPr id="6" name="Slide Number Placeholder 5">
            <a:extLst>
              <a:ext uri="{FF2B5EF4-FFF2-40B4-BE49-F238E27FC236}">
                <a16:creationId xmlns:a16="http://schemas.microsoft.com/office/drawing/2014/main" id="{90CE8D9E-59BD-DBC5-F43C-8A6A21AE2F10}"/>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119650010"/>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1627318"/>
            <a:ext cx="8430768" cy="1842020"/>
          </a:xfrm>
        </p:spPr>
        <p:txBody>
          <a:bodyPr anchor="b">
            <a:normAutofit/>
          </a:bodyPr>
          <a:lstStyle>
            <a:lvl1pPr>
              <a:defRPr sz="6000">
                <a:gradFill>
                  <a:gsLst>
                    <a:gs pos="0">
                      <a:schemeClr val="accent2"/>
                    </a:gs>
                    <a:gs pos="100000">
                      <a:schemeClr val="accent5"/>
                    </a:gs>
                  </a:gsLst>
                  <a:lin ang="4200000" scaled="0"/>
                </a:gra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648" y="3622673"/>
            <a:ext cx="8430768" cy="1609344"/>
          </a:xfrm>
        </p:spPr>
        <p:txBody>
          <a:bodyPr vert="horz" lIns="91440" tIns="45720" rIns="91440" bIns="45720" rtlCol="0">
            <a:normAutofit/>
          </a:bodyPr>
          <a:lstStyle>
            <a:lvl1pPr marL="0" indent="0">
              <a:buNone/>
              <a:defRPr lang="en-US" sz="2200" dirty="0"/>
            </a:lvl1pPr>
            <a:lvl2pPr marL="228600" indent="0">
              <a:buNone/>
              <a:defRPr lang="en-US" sz="1800" dirty="0"/>
            </a:lvl2pPr>
            <a:lvl3pPr marL="457200" indent="0">
              <a:buNone/>
              <a:defRPr lang="en-US" sz="1600" dirty="0"/>
            </a:lvl3pPr>
            <a:lvl4pPr marL="685800" indent="0">
              <a:buNone/>
              <a:defRPr lang="en-US" sz="1400" dirty="0"/>
            </a:lvl4pPr>
            <a:lvl5pPr marL="914400" indent="0">
              <a:buNone/>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F664FAF8-D2CD-617D-EEE4-AFE7E979984A}"/>
              </a:ext>
            </a:extLst>
          </p:cNvPr>
          <p:cNvSpPr>
            <a:spLocks noGrp="1"/>
          </p:cNvSpPr>
          <p:nvPr>
            <p:ph type="ftr" sz="quarter" idx="16"/>
          </p:nvPr>
        </p:nvSpPr>
        <p:spPr/>
        <p:txBody>
          <a:bodyPr/>
          <a:lstStyle/>
          <a:p>
            <a:pPr algn="l"/>
            <a:r>
              <a:rPr lang="en-US" dirty="0"/>
              <a:t>Sample Footer Text</a:t>
            </a:r>
          </a:p>
        </p:txBody>
      </p:sp>
      <p:sp>
        <p:nvSpPr>
          <p:cNvPr id="3" name="Date Placeholder 2">
            <a:extLst>
              <a:ext uri="{FF2B5EF4-FFF2-40B4-BE49-F238E27FC236}">
                <a16:creationId xmlns:a16="http://schemas.microsoft.com/office/drawing/2014/main" id="{7CAECC89-C65D-CAD6-3F7F-24F67D81DCF1}"/>
              </a:ext>
            </a:extLst>
          </p:cNvPr>
          <p:cNvSpPr>
            <a:spLocks noGrp="1"/>
          </p:cNvSpPr>
          <p:nvPr>
            <p:ph type="dt" sz="half" idx="15"/>
          </p:nvPr>
        </p:nvSpPr>
        <p:spPr/>
        <p:txBody>
          <a:bodyPr/>
          <a:lstStyle/>
          <a:p>
            <a:fld id="{CC67263D-2536-4E2E-A4D6-BA89E45F00B0}" type="datetime1">
              <a:rPr lang="en-US" smtClean="0"/>
              <a:t>9/15/2026</a:t>
            </a:fld>
            <a:endParaRPr lang="en-US" dirty="0"/>
          </a:p>
        </p:txBody>
      </p:sp>
      <p:sp>
        <p:nvSpPr>
          <p:cNvPr id="9" name="Slide Number Placeholder 8">
            <a:extLst>
              <a:ext uri="{FF2B5EF4-FFF2-40B4-BE49-F238E27FC236}">
                <a16:creationId xmlns:a16="http://schemas.microsoft.com/office/drawing/2014/main" id="{B0DB779D-8A81-935C-F850-6C0DCAD5E6D1}"/>
              </a:ext>
            </a:extLst>
          </p:cNvPr>
          <p:cNvSpPr>
            <a:spLocks noGrp="1"/>
          </p:cNvSpPr>
          <p:nvPr>
            <p:ph type="sldNum" sz="quarter" idx="17"/>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10183498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1">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0FABB9A-1B5B-9306-B7B9-58E4E5E4EE0D}"/>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1F155489-796B-CDF9-06C2-583941E589F7}"/>
              </a:ext>
            </a:extLst>
          </p:cNvPr>
          <p:cNvGrpSpPr/>
          <p:nvPr/>
        </p:nvGrpSpPr>
        <p:grpSpPr>
          <a:xfrm>
            <a:off x="0" y="0"/>
            <a:ext cx="12192000" cy="6867144"/>
            <a:chOff x="0" y="-7622"/>
            <a:chExt cx="12192000" cy="6894986"/>
          </a:xfrm>
        </p:grpSpPr>
        <p:sp>
          <p:nvSpPr>
            <p:cNvPr id="8" name="Rectangle 7">
              <a:extLst>
                <a:ext uri="{FF2B5EF4-FFF2-40B4-BE49-F238E27FC236}">
                  <a16:creationId xmlns:a16="http://schemas.microsoft.com/office/drawing/2014/main" id="{4F31A197-F740-DCA2-902E-29B890C31486}"/>
                </a:ext>
                <a:ext uri="{C183D7F6-B498-43B3-948B-1728B52AA6E4}">
                  <adec:decorative xmlns:adec="http://schemas.microsoft.com/office/drawing/2017/decorative" val="1"/>
                </a:ext>
              </a:extLst>
            </p:cNvPr>
            <p:cNvSpPr/>
            <p:nvPr/>
          </p:nvSpPr>
          <p:spPr>
            <a:xfrm rot="10800000">
              <a:off x="0" y="-7621"/>
              <a:ext cx="12192000" cy="6887364"/>
            </a:xfrm>
            <a:prstGeom prst="rect">
              <a:avLst/>
            </a:prstGeom>
            <a:gradFill>
              <a:gsLst>
                <a:gs pos="8000">
                  <a:schemeClr val="accent5"/>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a:extLst>
                <a:ext uri="{FF2B5EF4-FFF2-40B4-BE49-F238E27FC236}">
                  <a16:creationId xmlns:a16="http://schemas.microsoft.com/office/drawing/2014/main" id="{35C02513-E6E5-DFFD-29B1-02BE448BAD59}"/>
                </a:ext>
                <a:ext uri="{C183D7F6-B498-43B3-948B-1728B52AA6E4}">
                  <adec:decorative xmlns:adec="http://schemas.microsoft.com/office/drawing/2017/decorative" val="1"/>
                </a:ext>
              </a:extLst>
            </p:cNvPr>
            <p:cNvSpPr/>
            <p:nvPr/>
          </p:nvSpPr>
          <p:spPr>
            <a:xfrm>
              <a:off x="399" y="0"/>
              <a:ext cx="8216919" cy="6887364"/>
            </a:xfrm>
            <a:prstGeom prst="rect">
              <a:avLst/>
            </a:prstGeom>
            <a:gradFill flip="none" rotWithShape="1">
              <a:gsLst>
                <a:gs pos="0">
                  <a:schemeClr val="accent5">
                    <a:lumMod val="75000"/>
                    <a:alpha val="79000"/>
                  </a:schemeClr>
                </a:gs>
                <a:gs pos="40000">
                  <a:schemeClr val="accent5">
                    <a:lumMod val="60000"/>
                    <a:lumOff val="40000"/>
                    <a:alpha val="0"/>
                  </a:schemeClr>
                </a:gs>
              </a:gsLst>
              <a:lin ang="19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6FE184C5-789F-C980-F425-AF26045C8F03}"/>
                </a:ext>
                <a:ext uri="{C183D7F6-B498-43B3-948B-1728B52AA6E4}">
                  <adec:decorative xmlns:adec="http://schemas.microsoft.com/office/drawing/2017/decorative" val="1"/>
                </a:ext>
              </a:extLst>
            </p:cNvPr>
            <p:cNvSpPr/>
            <p:nvPr/>
          </p:nvSpPr>
          <p:spPr>
            <a:xfrm>
              <a:off x="3739978" y="-7622"/>
              <a:ext cx="8451623" cy="6887367"/>
            </a:xfrm>
            <a:prstGeom prst="rect">
              <a:avLst/>
            </a:prstGeom>
            <a:gradFill>
              <a:gsLst>
                <a:gs pos="0">
                  <a:schemeClr val="accent5">
                    <a:lumMod val="75000"/>
                    <a:alpha val="67000"/>
                  </a:schemeClr>
                </a:gs>
                <a:gs pos="60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BE6801FB-115C-F074-E428-F4A4A588BCE7}"/>
                </a:ext>
                <a:ext uri="{C183D7F6-B498-43B3-948B-1728B52AA6E4}">
                  <adec:decorative xmlns:adec="http://schemas.microsoft.com/office/drawing/2017/decorative" val="1"/>
                </a:ext>
              </a:extLst>
            </p:cNvPr>
            <p:cNvSpPr/>
            <p:nvPr/>
          </p:nvSpPr>
          <p:spPr>
            <a:xfrm rot="10800000">
              <a:off x="9127281" y="7060"/>
              <a:ext cx="3064320" cy="6872683"/>
            </a:xfrm>
            <a:prstGeom prst="rect">
              <a:avLst/>
            </a:prstGeom>
            <a:gradFill flip="none" rotWithShape="1">
              <a:gsLst>
                <a:gs pos="0">
                  <a:schemeClr val="accent2">
                    <a:alpha val="88000"/>
                  </a:schemeClr>
                </a:gs>
                <a:gs pos="56000">
                  <a:schemeClr val="accent2">
                    <a:alpha val="0"/>
                  </a:schemeClr>
                </a:gs>
              </a:gsLst>
              <a:lin ang="1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rgbClr val="FFFFFF"/>
                </a:solidFill>
              </a:endParaRPr>
            </a:p>
          </p:txBody>
        </p:sp>
      </p:gr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86584" y="1371600"/>
            <a:ext cx="7498080" cy="2386584"/>
          </a:xfrm>
        </p:spPr>
        <p:txBody>
          <a:bodyPr anchor="b" anchorCtr="0">
            <a:normAutofit/>
          </a:bodyPr>
          <a:lstStyle>
            <a:lvl1pPr algn="ctr">
              <a:defRPr sz="4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86584" y="3877056"/>
            <a:ext cx="7498080" cy="1655064"/>
          </a:xfrm>
        </p:spPr>
        <p:txBody>
          <a:bodyPr anchor="t">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B2B0F5B7-78E6-2702-0F8C-122F4D21C908}"/>
              </a:ext>
            </a:extLst>
          </p:cNvPr>
          <p:cNvSpPr>
            <a:spLocks noGrp="1"/>
          </p:cNvSpPr>
          <p:nvPr>
            <p:ph type="ftr" sz="quarter" idx="11"/>
          </p:nvPr>
        </p:nvSpPr>
        <p:spPr/>
        <p:txBody>
          <a:bodyPr/>
          <a:lstStyle>
            <a:lvl1pPr>
              <a:defRPr>
                <a:solidFill>
                  <a:schemeClr val="bg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1F96BEF7-236A-87FA-F0D9-F4515D8135D3}"/>
              </a:ext>
            </a:extLst>
          </p:cNvPr>
          <p:cNvSpPr>
            <a:spLocks noGrp="1"/>
          </p:cNvSpPr>
          <p:nvPr>
            <p:ph type="dt" sz="half" idx="10"/>
          </p:nvPr>
        </p:nvSpPr>
        <p:spPr/>
        <p:txBody>
          <a:bodyPr/>
          <a:lstStyle>
            <a:lvl1pPr>
              <a:defRPr>
                <a:solidFill>
                  <a:schemeClr val="bg1"/>
                </a:solidFill>
              </a:defRPr>
            </a:lvl1pPr>
          </a:lstStyle>
          <a:p>
            <a:fld id="{3A82B809-8BB3-463C-8B5E-28962B4654D8}" type="datetime1">
              <a:rPr lang="en-US" smtClean="0"/>
              <a:t>9/15/2026</a:t>
            </a:fld>
            <a:endParaRPr lang="en-US" dirty="0"/>
          </a:p>
        </p:txBody>
      </p:sp>
      <p:sp>
        <p:nvSpPr>
          <p:cNvPr id="6" name="Slide Number Placeholder 5">
            <a:extLst>
              <a:ext uri="{FF2B5EF4-FFF2-40B4-BE49-F238E27FC236}">
                <a16:creationId xmlns:a16="http://schemas.microsoft.com/office/drawing/2014/main" id="{4929C8F0-DE20-1DBB-6A42-CBFFAE15D7E6}"/>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989161643"/>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429768"/>
            <a:ext cx="9336024" cy="3776472"/>
          </a:xfrm>
        </p:spPr>
        <p:txBody>
          <a:bodyPr vert="horz" lIns="91440" tIns="45720" rIns="91440" bIns="45720" rtlCol="0" anchor="t">
            <a:normAutofit/>
          </a:bodyPr>
          <a:lstStyle>
            <a:lvl1pPr>
              <a:defRPr lang="en-US" sz="8000" dirty="0">
                <a:gradFill>
                  <a:gsLst>
                    <a:gs pos="0">
                      <a:schemeClr val="accent5"/>
                    </a:gs>
                    <a:gs pos="100000">
                      <a:schemeClr val="accent2"/>
                    </a:gs>
                  </a:gsLst>
                  <a:lin ang="6000000" scaled="0"/>
                </a:gra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663440"/>
            <a:ext cx="6903720" cy="1344168"/>
          </a:xfrm>
        </p:spPr>
        <p:txBody>
          <a:bodyPr vert="horz" lIns="91440" tIns="45720" rIns="91440" bIns="45720" rtlCol="0" anchor="ctr">
            <a:normAutofit/>
          </a:bodyPr>
          <a:lstStyle>
            <a:lvl1pPr marL="0" indent="0">
              <a:buNone/>
              <a:defRPr lang="en-US" sz="2000" dirty="0"/>
            </a:lvl1pPr>
          </a:lstStyle>
          <a:p>
            <a:pPr lvl="0"/>
            <a:r>
              <a:rPr lang="en-US" dirty="0"/>
              <a:t>Click to edit Master subtitle style</a:t>
            </a:r>
          </a:p>
        </p:txBody>
      </p:sp>
      <p:sp>
        <p:nvSpPr>
          <p:cNvPr id="5" name="Footer Placeholder 4">
            <a:extLst>
              <a:ext uri="{FF2B5EF4-FFF2-40B4-BE49-F238E27FC236}">
                <a16:creationId xmlns:a16="http://schemas.microsoft.com/office/drawing/2014/main" id="{50AAE0C5-AA7D-C4A0-BB09-3D328C8523AC}"/>
              </a:ext>
            </a:extLst>
          </p:cNvPr>
          <p:cNvSpPr>
            <a:spLocks noGrp="1"/>
          </p:cNvSpPr>
          <p:nvPr>
            <p:ph type="ftr" sz="quarter" idx="11"/>
          </p:nvPr>
        </p:nvSpPr>
        <p:spPr/>
        <p:txBody>
          <a:bodyPr/>
          <a:lstStyle/>
          <a:p>
            <a:r>
              <a:rPr lang="en-US" dirty="0"/>
              <a:t>Sample Footer Text</a:t>
            </a:r>
          </a:p>
        </p:txBody>
      </p:sp>
      <p:sp>
        <p:nvSpPr>
          <p:cNvPr id="4" name="Date Placeholder 3">
            <a:extLst>
              <a:ext uri="{FF2B5EF4-FFF2-40B4-BE49-F238E27FC236}">
                <a16:creationId xmlns:a16="http://schemas.microsoft.com/office/drawing/2014/main" id="{F8454691-E40E-1B02-C9B2-FD70013E0175}"/>
              </a:ext>
            </a:extLst>
          </p:cNvPr>
          <p:cNvSpPr>
            <a:spLocks noGrp="1"/>
          </p:cNvSpPr>
          <p:nvPr>
            <p:ph type="dt" sz="half" idx="10"/>
          </p:nvPr>
        </p:nvSpPr>
        <p:spPr/>
        <p:txBody>
          <a:bodyPr/>
          <a:lstStyle/>
          <a:p>
            <a:fld id="{2DB8F537-5E0E-4697-8198-FDF0E53F372F}" type="datetime1">
              <a:rPr lang="en-US" smtClean="0"/>
              <a:t>9/15/2026</a:t>
            </a:fld>
            <a:endParaRPr lang="en-US" dirty="0"/>
          </a:p>
        </p:txBody>
      </p:sp>
      <p:sp>
        <p:nvSpPr>
          <p:cNvPr id="6" name="Slide Number Placeholder 5">
            <a:extLst>
              <a:ext uri="{FF2B5EF4-FFF2-40B4-BE49-F238E27FC236}">
                <a16:creationId xmlns:a16="http://schemas.microsoft.com/office/drawing/2014/main" id="{8D766BF4-6BB2-066C-5243-2D5CF17BA496}"/>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073420975"/>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3">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FFFB07-15C3-5030-73A7-6D0EBC2FB180}"/>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FFC67F9-A48C-BB0E-03C5-9C32A6BB8C5D}"/>
              </a:ext>
            </a:extLst>
          </p:cNvPr>
          <p:cNvSpPr/>
          <p:nvPr/>
        </p:nvSpPr>
        <p:spPr>
          <a:xfrm rot="16200000" flipH="1">
            <a:off x="2666999" y="-2667000"/>
            <a:ext cx="6857999" cy="12192002"/>
          </a:xfrm>
          <a:prstGeom prst="rect">
            <a:avLst/>
          </a:prstGeom>
          <a:gradFill>
            <a:gsLst>
              <a:gs pos="0">
                <a:schemeClr val="accent2"/>
              </a:gs>
              <a:gs pos="94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a:extLst>
              <a:ext uri="{FF2B5EF4-FFF2-40B4-BE49-F238E27FC236}">
                <a16:creationId xmlns:a16="http://schemas.microsoft.com/office/drawing/2014/main" id="{8A2436E8-8599-9171-B0E5-3A3CED0AE2C4}"/>
              </a:ext>
            </a:extLst>
          </p:cNvPr>
          <p:cNvSpPr/>
          <p:nvPr/>
        </p:nvSpPr>
        <p:spPr>
          <a:xfrm rot="5400000" flipH="1">
            <a:off x="2719785" y="-1537266"/>
            <a:ext cx="5669226" cy="11108800"/>
          </a:xfrm>
          <a:prstGeom prst="rect">
            <a:avLst/>
          </a:prstGeom>
          <a:gradFill flip="none" rotWithShape="1">
            <a:gsLst>
              <a:gs pos="0">
                <a:schemeClr val="accent5">
                  <a:lumMod val="75000"/>
                  <a:alpha val="90000"/>
                </a:schemeClr>
              </a:gs>
              <a:gs pos="39000">
                <a:schemeClr val="accent5">
                  <a:lumMod val="60000"/>
                  <a:lumOff val="40000"/>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9D052CAB-57CB-D9A8-5BBE-F7898C5ECEE0}"/>
              </a:ext>
              <a:ext uri="{C183D7F6-B498-43B3-948B-1728B52AA6E4}">
                <adec:decorative xmlns:adec="http://schemas.microsoft.com/office/drawing/2017/decorative" val="1"/>
              </a:ext>
            </a:extLst>
          </p:cNvPr>
          <p:cNvSpPr/>
          <p:nvPr/>
        </p:nvSpPr>
        <p:spPr>
          <a:xfrm rot="16200000" flipH="1">
            <a:off x="-648303" y="636301"/>
            <a:ext cx="6870003" cy="5573396"/>
          </a:xfrm>
          <a:prstGeom prst="rect">
            <a:avLst/>
          </a:prstGeom>
          <a:gradFill flip="none" rotWithShape="1">
            <a:gsLst>
              <a:gs pos="2000">
                <a:schemeClr val="accent2">
                  <a:lumMod val="75000"/>
                </a:schemeClr>
              </a:gs>
              <a:gs pos="37000">
                <a:schemeClr val="accent2">
                  <a:alpha val="0"/>
                </a:schemeClr>
              </a:gs>
            </a:gsLst>
            <a:lin ang="36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rgbClr val="FFFFFF"/>
              </a:solidFill>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429768"/>
            <a:ext cx="9336024" cy="3776472"/>
          </a:xfrm>
        </p:spPr>
        <p:txBody>
          <a:bodyPr vert="horz" lIns="91440" tIns="45720" rIns="91440" bIns="45720" rtlCol="0" anchor="t">
            <a:normAutofit/>
          </a:bodyPr>
          <a:lstStyle>
            <a:lvl1pPr>
              <a:defRPr lang="en-US" sz="8000" dirty="0">
                <a:solidFill>
                  <a:schemeClr val="bg1"/>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663440"/>
            <a:ext cx="6903720" cy="1344168"/>
          </a:xfrm>
        </p:spPr>
        <p:txBody>
          <a:bodyPr vert="horz" lIns="91440" tIns="45720" rIns="91440" bIns="45720" rtlCol="0" anchor="ctr">
            <a:normAutofit/>
          </a:bodyPr>
          <a:lstStyle>
            <a:lvl1pPr marL="0" indent="0">
              <a:buNone/>
              <a:defRPr lang="en-US" sz="2000" dirty="0">
                <a:solidFill>
                  <a:schemeClr val="bg1"/>
                </a:solidFill>
              </a:defRPr>
            </a:lvl1pPr>
          </a:lstStyle>
          <a:p>
            <a:pPr lvl="0"/>
            <a:r>
              <a:rPr lang="en-US" dirty="0"/>
              <a:t>Click to edit Master subtitle style</a:t>
            </a:r>
          </a:p>
        </p:txBody>
      </p:sp>
      <p:sp>
        <p:nvSpPr>
          <p:cNvPr id="12" name="Footer Placeholder 11">
            <a:extLst>
              <a:ext uri="{FF2B5EF4-FFF2-40B4-BE49-F238E27FC236}">
                <a16:creationId xmlns:a16="http://schemas.microsoft.com/office/drawing/2014/main" id="{1EF90BDF-2A3B-8AD7-6EE4-11ED28664F7A}"/>
              </a:ext>
            </a:extLst>
          </p:cNvPr>
          <p:cNvSpPr>
            <a:spLocks noGrp="1"/>
          </p:cNvSpPr>
          <p:nvPr>
            <p:ph type="ftr" sz="quarter" idx="11"/>
          </p:nvPr>
        </p:nvSpPr>
        <p:spPr/>
        <p:txBody>
          <a:bodyPr/>
          <a:lstStyle>
            <a:lvl1pPr>
              <a:defRPr>
                <a:solidFill>
                  <a:schemeClr val="bg1"/>
                </a:solidFill>
              </a:defRPr>
            </a:lvl1pPr>
          </a:lstStyle>
          <a:p>
            <a:r>
              <a:rPr lang="en-US"/>
              <a:t>Sample Footer Text</a:t>
            </a:r>
            <a:endParaRPr lang="en-US" dirty="0"/>
          </a:p>
        </p:txBody>
      </p:sp>
      <p:sp>
        <p:nvSpPr>
          <p:cNvPr id="11" name="Date Placeholder 10">
            <a:extLst>
              <a:ext uri="{FF2B5EF4-FFF2-40B4-BE49-F238E27FC236}">
                <a16:creationId xmlns:a16="http://schemas.microsoft.com/office/drawing/2014/main" id="{81B66C1B-A1AD-A2BC-11D8-9AEA5E834AAC}"/>
              </a:ext>
            </a:extLst>
          </p:cNvPr>
          <p:cNvSpPr>
            <a:spLocks noGrp="1"/>
          </p:cNvSpPr>
          <p:nvPr>
            <p:ph type="dt" sz="half" idx="10"/>
          </p:nvPr>
        </p:nvSpPr>
        <p:spPr/>
        <p:txBody>
          <a:bodyPr/>
          <a:lstStyle>
            <a:lvl1pPr>
              <a:defRPr>
                <a:solidFill>
                  <a:schemeClr val="bg1"/>
                </a:solidFill>
              </a:defRPr>
            </a:lvl1pPr>
          </a:lstStyle>
          <a:p>
            <a:fld id="{1D4E7D34-A495-4E23-B1D1-F5D651D22AFE}" type="datetime1">
              <a:rPr lang="en-US" smtClean="0"/>
              <a:t>9/15/2026</a:t>
            </a:fld>
            <a:endParaRPr lang="en-US" dirty="0"/>
          </a:p>
        </p:txBody>
      </p:sp>
      <p:sp>
        <p:nvSpPr>
          <p:cNvPr id="13" name="Slide Number Placeholder 12">
            <a:extLst>
              <a:ext uri="{FF2B5EF4-FFF2-40B4-BE49-F238E27FC236}">
                <a16:creationId xmlns:a16="http://schemas.microsoft.com/office/drawing/2014/main" id="{9A384A4A-7C42-E7AC-02FD-B65B61D21490}"/>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23545075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612647" y="2093976"/>
            <a:ext cx="7271895" cy="4178808"/>
          </a:xfrm>
        </p:spPr>
        <p:txBody>
          <a:bodyPr vert="horz" lIns="91440" tIns="45720" rIns="91440" bIns="45720" rtlCol="0" anchor="b">
            <a:normAutofit/>
          </a:bodyPr>
          <a:lstStyle>
            <a:lvl1pPr>
              <a:defRPr lang="en-US" sz="7200" dirty="0">
                <a:gradFill>
                  <a:gsLst>
                    <a:gs pos="0">
                      <a:schemeClr val="accent5"/>
                    </a:gs>
                    <a:gs pos="100000">
                      <a:schemeClr val="accent2"/>
                    </a:gs>
                  </a:gsLst>
                  <a:lin ang="6000000" scaled="0"/>
                </a:gradFill>
              </a:defRPr>
            </a:lvl1pPr>
          </a:lstStyle>
          <a:p>
            <a:pPr lvl="0"/>
            <a:r>
              <a:rPr lang="en-US" dirty="0"/>
              <a:t>Click to edit Master title style</a:t>
            </a:r>
          </a:p>
        </p:txBody>
      </p:sp>
      <p:sp>
        <p:nvSpPr>
          <p:cNvPr id="5" name="Footer Placeholder 4">
            <a:extLst>
              <a:ext uri="{FF2B5EF4-FFF2-40B4-BE49-F238E27FC236}">
                <a16:creationId xmlns:a16="http://schemas.microsoft.com/office/drawing/2014/main" id="{028F8ECD-BC5C-69B8-45CB-D6C697E807BB}"/>
              </a:ext>
            </a:extLst>
          </p:cNvPr>
          <p:cNvSpPr>
            <a:spLocks noGrp="1"/>
          </p:cNvSpPr>
          <p:nvPr>
            <p:ph type="ftr" sz="quarter" idx="11"/>
          </p:nvPr>
        </p:nvSpPr>
        <p:spPr/>
        <p:txBody>
          <a:bodyPr/>
          <a:lstStyle/>
          <a:p>
            <a:pPr algn="l"/>
            <a:r>
              <a:rPr lang="en-US" dirty="0"/>
              <a:t>Sample Footer Text</a:t>
            </a:r>
          </a:p>
        </p:txBody>
      </p:sp>
      <p:sp>
        <p:nvSpPr>
          <p:cNvPr id="4" name="Date Placeholder 3">
            <a:extLst>
              <a:ext uri="{FF2B5EF4-FFF2-40B4-BE49-F238E27FC236}">
                <a16:creationId xmlns:a16="http://schemas.microsoft.com/office/drawing/2014/main" id="{57F97286-C615-453F-E284-B5C22987E2C1}"/>
              </a:ext>
            </a:extLst>
          </p:cNvPr>
          <p:cNvSpPr>
            <a:spLocks noGrp="1"/>
          </p:cNvSpPr>
          <p:nvPr>
            <p:ph type="dt" sz="half" idx="10"/>
          </p:nvPr>
        </p:nvSpPr>
        <p:spPr/>
        <p:txBody>
          <a:bodyPr/>
          <a:lstStyle/>
          <a:p>
            <a:fld id="{85976A96-D1F6-4A74-B023-FDE16753EDD7}" type="datetime1">
              <a:rPr lang="en-US" smtClean="0"/>
              <a:t>9/15/2026</a:t>
            </a:fld>
            <a:endParaRPr lang="en-US" dirty="0"/>
          </a:p>
        </p:txBody>
      </p:sp>
      <p:sp>
        <p:nvSpPr>
          <p:cNvPr id="6" name="Slide Number Placeholder 5">
            <a:extLst>
              <a:ext uri="{FF2B5EF4-FFF2-40B4-BE49-F238E27FC236}">
                <a16:creationId xmlns:a16="http://schemas.microsoft.com/office/drawing/2014/main" id="{96A721B8-1357-D164-0082-D2B50441B990}"/>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28833333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02920"/>
            <a:ext cx="10954512" cy="119786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8" y="1801368"/>
            <a:ext cx="10954512" cy="448056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12648" y="6318504"/>
            <a:ext cx="4096512" cy="365760"/>
          </a:xfrm>
          <a:prstGeom prst="rect">
            <a:avLst/>
          </a:prstGeom>
        </p:spPr>
        <p:txBody>
          <a:bodyPr vert="horz" lIns="91440" tIns="45720" rIns="91440" bIns="45720" rtlCol="0" anchor="ctr"/>
          <a:lstStyle>
            <a:lvl1pPr algn="l">
              <a:defRPr sz="850">
                <a:solidFill>
                  <a:schemeClr val="tx1"/>
                </a:solidFill>
              </a:defRPr>
            </a:lvl1pPr>
          </a:lstStyle>
          <a:p>
            <a:r>
              <a:rPr lang="en-US" dirty="0"/>
              <a:t>Sample Footer Text</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430768" y="6318504"/>
            <a:ext cx="3136392" cy="365760"/>
          </a:xfrm>
          <a:prstGeom prst="rect">
            <a:avLst/>
          </a:prstGeom>
        </p:spPr>
        <p:txBody>
          <a:bodyPr vert="horz" lIns="91440" tIns="45720" rIns="91440" bIns="45720" rtlCol="0" anchor="ctr"/>
          <a:lstStyle>
            <a:lvl1pPr algn="r">
              <a:defRPr sz="850">
                <a:solidFill>
                  <a:schemeClr val="tx1"/>
                </a:solidFill>
              </a:defRPr>
            </a:lvl1pPr>
          </a:lstStyle>
          <a:p>
            <a:fld id="{FD1C4689-B28D-4D3C-8B05-9ABB967E2A3E}" type="datetime1">
              <a:rPr lang="en-US" smtClean="0"/>
              <a:t>9/15/2026</a:t>
            </a:fld>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484864" y="6318504"/>
            <a:ext cx="493776" cy="365760"/>
          </a:xfrm>
          <a:prstGeom prst="rect">
            <a:avLst/>
          </a:prstGeom>
        </p:spPr>
        <p:txBody>
          <a:bodyPr vert="horz" lIns="91440" tIns="45720" rIns="91440" bIns="45720" rtlCol="0" anchor="ctr"/>
          <a:lstStyle>
            <a:lvl1pPr algn="r">
              <a:defRPr sz="850">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397690978"/>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 id="2147483840" r:id="rId14"/>
    <p:sldLayoutId id="2147483841" r:id="rId15"/>
    <p:sldLayoutId id="2147483842" r:id="rId16"/>
    <p:sldLayoutId id="2147483843" r:id="rId17"/>
    <p:sldLayoutId id="2147483844" r:id="rId18"/>
    <p:sldLayoutId id="2147483845" r:id="rId19"/>
    <p:sldLayoutId id="2147483846" r:id="rId20"/>
    <p:sldLayoutId id="2147483847" r:id="rId21"/>
    <p:sldLayoutId id="2147483848" r:id="rId22"/>
    <p:sldLayoutId id="2147483849" r:id="rId23"/>
    <p:sldLayoutId id="2147483850" r:id="rId24"/>
    <p:sldLayoutId id="2147483851" r:id="rId25"/>
    <p:sldLayoutId id="2147483852" r:id="rId26"/>
    <p:sldLayoutId id="2147483853" r:id="rId27"/>
    <p:sldLayoutId id="2147483854" r:id="rId28"/>
    <p:sldLayoutId id="2147483855" r:id="rId29"/>
    <p:sldLayoutId id="2147483856" r:id="rId30"/>
    <p:sldLayoutId id="2147483857" r:id="rId31"/>
    <p:sldLayoutId id="2147483858" r:id="rId32"/>
    <p:sldLayoutId id="2147483859" r:id="rId33"/>
    <p:sldLayoutId id="2147483860" r:id="rId34"/>
    <p:sldLayoutId id="2147483861" r:id="rId35"/>
    <p:sldLayoutId id="2147483862" r:id="rId36"/>
    <p:sldLayoutId id="2147483863" r:id="rId37"/>
    <p:sldLayoutId id="2147483864" r:id="rId38"/>
    <p:sldLayoutId id="2147483865" r:id="rId39"/>
    <p:sldLayoutId id="2147483866" r:id="rId40"/>
    <p:sldLayoutId id="2147483867" r:id="rId41"/>
    <p:sldLayoutId id="2147483868" r:id="rId42"/>
    <p:sldLayoutId id="2147483869" r:id="rId43"/>
    <p:sldLayoutId id="2147483870" r:id="rId44"/>
    <p:sldLayoutId id="2147483871" r:id="rId45"/>
    <p:sldLayoutId id="2147483872" r:id="rId46"/>
    <p:sldLayoutId id="2147483873" r:id="rId47"/>
    <p:sldLayoutId id="2147483874" r:id="rId48"/>
    <p:sldLayoutId id="2147483875" r:id="rId49"/>
    <p:sldLayoutId id="2147483876" r:id="rId50"/>
    <p:sldLayoutId id="2147483877" r:id="rId51"/>
  </p:sldLayoutIdLst>
  <p:hf sldNum="0" hdr="0" ftr="0" dt="0"/>
  <p:txStyles>
    <p:titleStyle>
      <a:lvl1pPr algn="l" defTabSz="914400" rtl="0" eaLnBrk="1" latinLnBrk="0" hangingPunct="1">
        <a:lnSpc>
          <a:spcPct val="90000"/>
        </a:lnSpc>
        <a:spcBef>
          <a:spcPct val="0"/>
        </a:spcBef>
        <a:buNone/>
        <a:defRPr sz="3200" b="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lickr.com/photos/teejaybee/4468925089/" TargetMode="External"/><Relationship Id="rId2" Type="http://schemas.openxmlformats.org/officeDocument/2006/relationships/image" Target="../media/image11.jpeg"/><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hyperlink" Target="https://northseattle.edu/leadership-organization/college-president" TargetMode="Externa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2648" y="502920"/>
            <a:ext cx="5852160" cy="2953512"/>
          </a:xfrm>
        </p:spPr>
        <p:txBody>
          <a:bodyPr anchor="t">
            <a:normAutofit fontScale="90000"/>
          </a:bodyPr>
          <a:lstStyle/>
          <a:p>
            <a:r>
              <a:rPr lang="en-US" dirty="0"/>
              <a:t>President's Goals</a:t>
            </a:r>
            <a:br>
              <a:rPr lang="en-US"/>
            </a:br>
            <a:r>
              <a:rPr lang="en-US" dirty="0"/>
              <a:t>My commitment to our NSC Tree Frog Family</a:t>
            </a:r>
          </a:p>
        </p:txBody>
      </p:sp>
      <p:sp>
        <p:nvSpPr>
          <p:cNvPr id="3" name="Subtitle 2"/>
          <p:cNvSpPr>
            <a:spLocks noGrp="1"/>
          </p:cNvSpPr>
          <p:nvPr>
            <p:ph type="subTitle" idx="1"/>
          </p:nvPr>
        </p:nvSpPr>
        <p:spPr>
          <a:xfrm>
            <a:off x="612648" y="4544568"/>
            <a:ext cx="4681728" cy="1591056"/>
          </a:xfrm>
        </p:spPr>
        <p:txBody>
          <a:bodyPr anchor="ctr">
            <a:normAutofit/>
          </a:bodyPr>
          <a:lstStyle/>
          <a:p>
            <a:r>
              <a:rPr lang="en-US"/>
              <a:t>Recap of Fy 25-26 Goals</a:t>
            </a:r>
          </a:p>
          <a:p>
            <a:r>
              <a:rPr lang="en-US"/>
              <a:t>New Goals for Fy 26-27</a:t>
            </a:r>
          </a:p>
        </p:txBody>
      </p:sp>
      <p:pic>
        <p:nvPicPr>
          <p:cNvPr id="4" name="Picture Placeholder 3">
            <a:extLst>
              <a:ext uri="{FF2B5EF4-FFF2-40B4-BE49-F238E27FC236}">
                <a16:creationId xmlns:a16="http://schemas.microsoft.com/office/drawing/2014/main" id="{B424854E-AF32-21A2-52C4-B746C37723DB}"/>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l="22858" r="22858"/>
          <a:stretch/>
        </p:blipFill>
        <p:spPr>
          <a:prstGeom prst="rect">
            <a:avLst/>
          </a:prstGeom>
          <a:blipFill dpi="0" rotWithShape="1">
            <a:blip r:embed="rId4">
              <a:alphaModFix amt="70000"/>
            </a:blip>
            <a:srcRect/>
            <a:stretch>
              <a:fillRect/>
            </a:stretch>
          </a:blipFill>
        </p:spPr>
      </p:pic>
      <p:sp>
        <p:nvSpPr>
          <p:cNvPr id="6" name="TextBox 5">
            <a:extLst>
              <a:ext uri="{FF2B5EF4-FFF2-40B4-BE49-F238E27FC236}">
                <a16:creationId xmlns:a16="http://schemas.microsoft.com/office/drawing/2014/main" id="{0FE9A66D-3F67-E839-0B89-22E7BFEA3383}"/>
              </a:ext>
            </a:extLst>
          </p:cNvPr>
          <p:cNvSpPr txBox="1"/>
          <p:nvPr/>
        </p:nvSpPr>
        <p:spPr>
          <a:xfrm>
            <a:off x="7534275" y="6858000"/>
            <a:ext cx="4654550" cy="317500"/>
          </a:xfrm>
          <a:prstGeom prst="rect">
            <a:avLst/>
          </a:prstGeom>
        </p:spPr>
        <p:txBody>
          <a:bodyPr>
            <a:normAutofit fontScale="85000" lnSpcReduction="10000"/>
          </a:bodyPr>
          <a:lstStyle/>
          <a:p>
            <a:r>
              <a:rPr lang="en-US" dirty="0" err="1"/>
              <a:t>ThePhoto</a:t>
            </a:r>
            <a:r>
              <a:rPr lang="en-US" dirty="0"/>
              <a:t> by </a:t>
            </a:r>
            <a:r>
              <a:rPr lang="en-US" dirty="0" err="1"/>
              <a:t>PhotoAuthor</a:t>
            </a:r>
            <a:r>
              <a:rPr lang="en-US" dirty="0"/>
              <a:t> is licensed under CCYYSA.</a:t>
            </a:r>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57A12-972B-9588-3053-179C94F2353F}"/>
              </a:ext>
            </a:extLst>
          </p:cNvPr>
          <p:cNvSpPr>
            <a:spLocks noGrp="1"/>
          </p:cNvSpPr>
          <p:nvPr>
            <p:ph type="title"/>
          </p:nvPr>
        </p:nvSpPr>
        <p:spPr>
          <a:xfrm>
            <a:off x="612648" y="5504116"/>
            <a:ext cx="6281928" cy="1353312"/>
          </a:xfrm>
        </p:spPr>
        <p:txBody>
          <a:bodyPr anchor="t">
            <a:normAutofit/>
          </a:bodyPr>
          <a:lstStyle/>
          <a:p>
            <a:r>
              <a:rPr lang="en-US"/>
              <a:t>Recap of FY 24-25 Goals</a:t>
            </a:r>
            <a:endParaRPr lang="en-US" dirty="0"/>
          </a:p>
        </p:txBody>
      </p:sp>
      <p:graphicFrame>
        <p:nvGraphicFramePr>
          <p:cNvPr id="31" name="Content Placeholder 28">
            <a:extLst>
              <a:ext uri="{FF2B5EF4-FFF2-40B4-BE49-F238E27FC236}">
                <a16:creationId xmlns:a16="http://schemas.microsoft.com/office/drawing/2014/main" id="{906DEB8D-7F0E-F891-F19B-047C8D8D720F}"/>
              </a:ext>
            </a:extLst>
          </p:cNvPr>
          <p:cNvGraphicFramePr/>
          <p:nvPr>
            <p:extLst>
              <p:ext uri="{D42A27DB-BD31-4B8C-83A1-F6EECF244321}">
                <p14:modId xmlns:p14="http://schemas.microsoft.com/office/powerpoint/2010/main" val="1162067066"/>
              </p:ext>
            </p:extLst>
          </p:nvPr>
        </p:nvGraphicFramePr>
        <p:xfrm>
          <a:off x="616458" y="107728"/>
          <a:ext cx="11155680" cy="433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223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245A3-7E42-07AA-1B4E-6B329FCF5D3B}"/>
              </a:ext>
            </a:extLst>
          </p:cNvPr>
          <p:cNvSpPr>
            <a:spLocks noGrp="1"/>
          </p:cNvSpPr>
          <p:nvPr>
            <p:ph type="title"/>
          </p:nvPr>
        </p:nvSpPr>
        <p:spPr>
          <a:xfrm>
            <a:off x="612648" y="310896"/>
            <a:ext cx="10872216" cy="1225296"/>
          </a:xfrm>
        </p:spPr>
        <p:txBody>
          <a:bodyPr anchor="ctr">
            <a:normAutofit/>
          </a:bodyPr>
          <a:lstStyle/>
          <a:p>
            <a:r>
              <a:rPr lang="en-US" dirty="0"/>
              <a:t>Reflection on FY 25-26 Goals:  GROWTH AS A LEADER </a:t>
            </a:r>
          </a:p>
        </p:txBody>
      </p:sp>
      <p:sp>
        <p:nvSpPr>
          <p:cNvPr id="3" name="Content Placeholder 2">
            <a:extLst>
              <a:ext uri="{FF2B5EF4-FFF2-40B4-BE49-F238E27FC236}">
                <a16:creationId xmlns:a16="http://schemas.microsoft.com/office/drawing/2014/main" id="{1E294BE4-E5EB-1F59-7FEB-FDC79C5EF223}"/>
              </a:ext>
            </a:extLst>
          </p:cNvPr>
          <p:cNvSpPr>
            <a:spLocks noGrp="1"/>
          </p:cNvSpPr>
          <p:nvPr>
            <p:ph sz="quarter" idx="13"/>
          </p:nvPr>
        </p:nvSpPr>
        <p:spPr>
          <a:xfrm>
            <a:off x="622103" y="1706416"/>
            <a:ext cx="10876451" cy="4993139"/>
          </a:xfrm>
        </p:spPr>
        <p:txBody>
          <a:bodyPr vert="horz" lIns="91440" tIns="45720" rIns="91440" bIns="45720" rtlCol="0" anchor="ctr">
            <a:normAutofit/>
          </a:bodyPr>
          <a:lstStyle/>
          <a:p>
            <a:pPr>
              <a:lnSpc>
                <a:spcPct val="110000"/>
              </a:lnSpc>
              <a:buNone/>
            </a:pPr>
            <a:r>
              <a:rPr lang="en-US" sz="1400" b="1"/>
              <a:t>Objective 1 Results: Professional Growth and Learning</a:t>
            </a:r>
            <a:endParaRPr lang="en-US" sz="1400"/>
          </a:p>
          <a:p>
            <a:pPr>
              <a:lnSpc>
                <a:spcPct val="110000"/>
              </a:lnSpc>
              <a:buNone/>
            </a:pPr>
            <a:r>
              <a:rPr lang="en-US" sz="1400"/>
              <a:t>My commitment to continuous learning and leadership development remains a cornerstone of my professional growth. I continued my journey as a member of the inaugural cohort of the Aspen-Kern Fellowship for Leadership and Character in Higher Education. One exciting outcome of this experience has been the opportunity to bring this learning back to North Seattle College. Through a partnership with Aspen-Kern, we are developing a Tier II Passion and Purpose Leadership Academy (PAPLA) experience for North faculty and staff. Scheduled during Spring Break, this week-long institute will engage 15 to 20 participants in exploring leadership, character, purpose, and institutional transformation, further strengthening our leadership pipeline and commitment to employee development.</a:t>
            </a:r>
          </a:p>
          <a:p>
            <a:pPr>
              <a:lnSpc>
                <a:spcPct val="110000"/>
              </a:lnSpc>
              <a:buNone/>
            </a:pPr>
            <a:r>
              <a:rPr lang="en-US" sz="1400"/>
              <a:t>As a member of the Postsecondary International Network (PIN), I participated in the annual summit hosted by North Island College in British Columbia. Discussions focused on leading through uncertainty and learning from how colleges in Canada, New Zealand, and the United States are adapting to changing political, demographic, and fiscal environments. These conversations reinforced that while our contexts may differ, institutions across the globe are grappling with similar challenges and opportunities. The exchange of ideas provided valuable insights that continue to inform my leadership at North.</a:t>
            </a:r>
          </a:p>
          <a:p>
            <a:pPr>
              <a:lnSpc>
                <a:spcPct val="110000"/>
              </a:lnSpc>
              <a:buNone/>
            </a:pPr>
            <a:r>
              <a:rPr lang="en-US" sz="1400"/>
              <a:t>I also continued my service as a peer evaluator for the Northwest Commission on Colleges and Universities (NWCCU), including serving as chair for a Year Seven Accreditation Visit at the College of Southern Nevada. These experiences deepen my understanding of accreditation standards, institutional effectiveness, and continuous improvement while allowing me to contribute to the broader higher education community. In addition, I participated in NWCCU's annual conference and professional development sessions focused on accreditation, governance, planning, and student success.</a:t>
            </a:r>
          </a:p>
          <a:p>
            <a:pPr marL="0" indent="0">
              <a:lnSpc>
                <a:spcPct val="110000"/>
              </a:lnSpc>
              <a:spcBef>
                <a:spcPts val="0"/>
              </a:spcBef>
              <a:buNone/>
            </a:pPr>
            <a:endParaRPr lang="en-US" sz="1100"/>
          </a:p>
        </p:txBody>
      </p:sp>
    </p:spTree>
    <p:extLst>
      <p:ext uri="{BB962C8B-B14F-4D97-AF65-F5344CB8AC3E}">
        <p14:creationId xmlns:p14="http://schemas.microsoft.com/office/powerpoint/2010/main" val="807905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1E776-4647-9F38-507B-95AEC089E1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A4154F-598E-9026-194D-2113F3CE7AB9}"/>
              </a:ext>
            </a:extLst>
          </p:cNvPr>
          <p:cNvSpPr>
            <a:spLocks noGrp="1"/>
          </p:cNvSpPr>
          <p:nvPr>
            <p:ph type="title"/>
          </p:nvPr>
        </p:nvSpPr>
        <p:spPr>
          <a:xfrm>
            <a:off x="612648" y="219075"/>
            <a:ext cx="10954512" cy="795528"/>
          </a:xfrm>
        </p:spPr>
        <p:txBody>
          <a:bodyPr/>
          <a:lstStyle/>
          <a:p>
            <a:r>
              <a:rPr lang="en-US" dirty="0">
                <a:gradFill>
                  <a:gsLst>
                    <a:gs pos="0">
                      <a:srgbClr val="66C26C"/>
                    </a:gs>
                    <a:gs pos="100000">
                      <a:srgbClr val="25AAD5"/>
                    </a:gs>
                  </a:gsLst>
                  <a:lin ang="13800000" scaled="0"/>
                </a:gradFill>
              </a:rPr>
              <a:t>Reflection on FY 25-26 Goals:  GROWTH AS A LEADER, cont.</a:t>
            </a:r>
            <a:endParaRPr lang="en-US" dirty="0"/>
          </a:p>
        </p:txBody>
      </p:sp>
      <p:sp>
        <p:nvSpPr>
          <p:cNvPr id="3" name="Content Placeholder 2">
            <a:extLst>
              <a:ext uri="{FF2B5EF4-FFF2-40B4-BE49-F238E27FC236}">
                <a16:creationId xmlns:a16="http://schemas.microsoft.com/office/drawing/2014/main" id="{EC5B3F6D-441A-898C-6A8B-660A5D4B9438}"/>
              </a:ext>
            </a:extLst>
          </p:cNvPr>
          <p:cNvSpPr>
            <a:spLocks noGrp="1"/>
          </p:cNvSpPr>
          <p:nvPr>
            <p:ph idx="1"/>
          </p:nvPr>
        </p:nvSpPr>
        <p:spPr>
          <a:xfrm>
            <a:off x="612648" y="1017174"/>
            <a:ext cx="10954512" cy="5456109"/>
          </a:xfrm>
        </p:spPr>
        <p:txBody>
          <a:bodyPr vert="horz" lIns="91440" tIns="45720" rIns="91440" bIns="45720" rtlCol="0" anchor="t">
            <a:noAutofit/>
          </a:bodyPr>
          <a:lstStyle/>
          <a:p>
            <a:pPr>
              <a:buNone/>
            </a:pPr>
            <a:r>
              <a:rPr lang="en-US" sz="1600" b="1">
                <a:ea typeface="+mn-lt"/>
                <a:cs typeface="+mn-lt"/>
              </a:rPr>
              <a:t>Objective 2 Results: Community and Civic Engagement</a:t>
            </a:r>
            <a:endParaRPr lang="en-US" sz="1600" dirty="0">
              <a:ea typeface="+mn-lt"/>
              <a:cs typeface="+mn-lt"/>
            </a:endParaRPr>
          </a:p>
          <a:p>
            <a:pPr>
              <a:buNone/>
            </a:pPr>
            <a:r>
              <a:rPr lang="en-US" sz="1600">
                <a:ea typeface="+mn-lt"/>
                <a:cs typeface="+mn-lt"/>
              </a:rPr>
              <a:t>This year I expanded my engagement with community and nonprofit organizations that share North Seattle College's commitment to student success and community well-being. I began serving on committee meetings for the University District Food Bank, strengthening relationships with an organization that plays an important role in addressing food insecurity and supporting many of the students and families we serve.</a:t>
            </a:r>
            <a:endParaRPr lang="en-US" sz="1600" dirty="0">
              <a:ea typeface="+mn-lt"/>
              <a:cs typeface="+mn-lt"/>
            </a:endParaRPr>
          </a:p>
          <a:p>
            <a:pPr>
              <a:buNone/>
            </a:pPr>
            <a:r>
              <a:rPr lang="en-US" sz="1600">
                <a:ea typeface="+mn-lt"/>
                <a:cs typeface="+mn-lt"/>
              </a:rPr>
              <a:t>In addition, North Seattle College continued to explore opportunities for deeper community partnerships through our work with the YMCA. Together, we advanced discussions and executed a Letter of Intent to study a potential partnership that could expand community access, strengthen student support services, and create new opportunities for collaboration. This work reflects my belief that community colleges are strongest when they serve as conveners and partners in addressing broader community needs and advancing shared prosperity.</a:t>
            </a:r>
            <a:endParaRPr lang="en-US" sz="1600" dirty="0">
              <a:ea typeface="+mn-lt"/>
              <a:cs typeface="+mn-lt"/>
            </a:endParaRPr>
          </a:p>
          <a:p>
            <a:pPr>
              <a:buNone/>
            </a:pPr>
            <a:r>
              <a:rPr lang="en-US" sz="1600" b="1">
                <a:ea typeface="+mn-lt"/>
                <a:cs typeface="+mn-lt"/>
              </a:rPr>
              <a:t>Summary Reflection</a:t>
            </a:r>
            <a:endParaRPr lang="en-US" sz="1600" dirty="0">
              <a:ea typeface="+mn-lt"/>
              <a:cs typeface="+mn-lt"/>
            </a:endParaRPr>
          </a:p>
          <a:p>
            <a:pPr>
              <a:buNone/>
            </a:pPr>
            <a:r>
              <a:rPr lang="en-US" sz="1600">
                <a:ea typeface="+mn-lt"/>
                <a:cs typeface="+mn-lt"/>
              </a:rPr>
              <a:t>This year reinforced my belief that effective leadership requires continuous learning, community engagement, and a commitment to developing future leaders. Through national fellowships, international collaborations, accreditation leadership, and community partnerships, I have expanded my perspective while bringing new ideas and opportunities back to North Seattle College. These experiences continue to strengthen my capacity to lead with purpose, character, and a deep commitment to educational opportunity, equity, and student success.</a:t>
            </a:r>
            <a:endParaRPr lang="en-US" sz="1600" dirty="0">
              <a:ea typeface="+mn-lt"/>
              <a:cs typeface="+mn-lt"/>
            </a:endParaRPr>
          </a:p>
          <a:p>
            <a:pPr>
              <a:buNone/>
            </a:pPr>
            <a:endParaRPr lang="en-US" sz="1400" b="1" dirty="0"/>
          </a:p>
        </p:txBody>
      </p:sp>
    </p:spTree>
    <p:extLst>
      <p:ext uri="{BB962C8B-B14F-4D97-AF65-F5344CB8AC3E}">
        <p14:creationId xmlns:p14="http://schemas.microsoft.com/office/powerpoint/2010/main" val="3504329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770BB-0A6D-C513-E60C-774CC8F847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A14C53-2498-354E-D9EB-6D9A976D1EE0}"/>
              </a:ext>
            </a:extLst>
          </p:cNvPr>
          <p:cNvSpPr>
            <a:spLocks noGrp="1"/>
          </p:cNvSpPr>
          <p:nvPr>
            <p:ph type="title"/>
          </p:nvPr>
        </p:nvSpPr>
        <p:spPr>
          <a:xfrm>
            <a:off x="612648" y="640080"/>
            <a:ext cx="3081528" cy="4014216"/>
          </a:xfrm>
        </p:spPr>
        <p:txBody>
          <a:bodyPr anchor="t">
            <a:normAutofit/>
          </a:bodyPr>
          <a:lstStyle/>
          <a:p>
            <a:r>
              <a:rPr lang="en-US" dirty="0"/>
              <a:t>Reflection on FY </a:t>
            </a:r>
            <a:r>
              <a:rPr lang="en-US"/>
              <a:t>25-26Goals:  Support </a:t>
            </a:r>
            <a:r>
              <a:rPr lang="en-US" dirty="0"/>
              <a:t>NSC </a:t>
            </a:r>
          </a:p>
        </p:txBody>
      </p:sp>
      <p:sp>
        <p:nvSpPr>
          <p:cNvPr id="3" name="Content Placeholder 2">
            <a:extLst>
              <a:ext uri="{FF2B5EF4-FFF2-40B4-BE49-F238E27FC236}">
                <a16:creationId xmlns:a16="http://schemas.microsoft.com/office/drawing/2014/main" id="{2F2F39FF-AAAA-D683-B84D-E69380A82DB9}"/>
              </a:ext>
            </a:extLst>
          </p:cNvPr>
          <p:cNvSpPr>
            <a:spLocks noGrp="1"/>
          </p:cNvSpPr>
          <p:nvPr>
            <p:ph sz="quarter" idx="13"/>
          </p:nvPr>
        </p:nvSpPr>
        <p:spPr>
          <a:xfrm>
            <a:off x="4066773" y="74755"/>
            <a:ext cx="8125714" cy="6711110"/>
          </a:xfrm>
        </p:spPr>
        <p:txBody>
          <a:bodyPr vert="horz" lIns="91440" tIns="45720" rIns="91440" bIns="45720" rtlCol="0" anchor="t">
            <a:noAutofit/>
          </a:bodyPr>
          <a:lstStyle/>
          <a:p>
            <a:pPr>
              <a:lnSpc>
                <a:spcPct val="110000"/>
              </a:lnSpc>
              <a:buNone/>
            </a:pPr>
            <a:r>
              <a:rPr lang="en-US" sz="1200" b="1"/>
              <a:t>Objective 1 Results: Focusing NSC's plans and implementing actions towards our shared future vision of a vibrant community.</a:t>
            </a:r>
            <a:endParaRPr lang="en-US" sz="1200" dirty="0"/>
          </a:p>
          <a:p>
            <a:pPr>
              <a:lnSpc>
                <a:spcPct val="110000"/>
              </a:lnSpc>
              <a:buNone/>
            </a:pPr>
            <a:r>
              <a:rPr lang="en-US" sz="1200"/>
              <a:t>North Seattle College continued to make significant progress in strengthening its institutional effectiveness framework and creating greater alignment between planning, evaluation, decision-making, and resource allocation. This year, we clarified the roles and responsibilities of our shared governance structures, including Cabinet, College Council, committees, and task forces, while adopting a decision-making framework informed by the seven decision matrices. This work strengthened transparency, clarified accountability, and enhanced the capacity of our campus community to participate meaningfully in institutional planning and decision-making. </a:t>
            </a:r>
            <a:endParaRPr lang="en-US" sz="1200" dirty="0"/>
          </a:p>
          <a:p>
            <a:pPr>
              <a:lnSpc>
                <a:spcPct val="110000"/>
              </a:lnSpc>
              <a:buNone/>
            </a:pPr>
            <a:r>
              <a:rPr lang="en-US" sz="1200"/>
              <a:t>Through these efforts, the college successfully advanced several foundational planning initiatives. We adopted revised Core Themes aligned with the Seattle Colleges strategic goals, reviewed and refreshed North Seattle College's Essential Learning Outcomes, enhanced our academic Program Review process, and revitalized Institutional Support Program Review to ensure continuous improvement across both instructional and operational areas. Collectively, these efforts reinforced our commitment to becoming a culture of evidence and a culture of caring, where planning decisions are informed by both quantitative data and the collective wisdom of our campus community. </a:t>
            </a:r>
            <a:endParaRPr lang="en-US" sz="1200" dirty="0"/>
          </a:p>
          <a:p>
            <a:pPr>
              <a:lnSpc>
                <a:spcPct val="110000"/>
              </a:lnSpc>
              <a:buNone/>
            </a:pPr>
            <a:r>
              <a:rPr lang="en-US" sz="1200"/>
              <a:t>Equally important, we successfully balanced our operating budget while developing a long-term financial sustainability strategy, including a ten-year plan to strengthen institutional reserves toward a target of 25 percent. This work occurred while we remained steadfast in our commitment to enrollment growth, positioning North to respond to community demand and adapt successfully to the State Board's new allocation model. Our enrollment recovery efforts, operational planning, and financial modeling collectively positioned the College for greater long-term stability and resilience. </a:t>
            </a:r>
            <a:endParaRPr lang="en-US" sz="1200" dirty="0"/>
          </a:p>
          <a:p>
            <a:pPr>
              <a:lnSpc>
                <a:spcPct val="110000"/>
              </a:lnSpc>
              <a:buNone/>
            </a:pPr>
            <a:r>
              <a:rPr lang="en-US" sz="1200"/>
              <a:t>A significant milestone was our institutional retreat, which established a new operational planning framework connecting focused priorities, measurable outcomes, accountability, and resource requests. This process created greater alignment between our strategic vision and day-to-day implementation and established a stronger foundation for future planning cycles.</a:t>
            </a:r>
            <a:endParaRPr lang="en-US" sz="1200" dirty="0"/>
          </a:p>
          <a:p>
            <a:pPr>
              <a:lnSpc>
                <a:spcPct val="110000"/>
              </a:lnSpc>
              <a:buNone/>
            </a:pPr>
            <a:r>
              <a:rPr lang="en-US" sz="1200"/>
              <a:t>In reflection, I am particularly proud of the inclusive and participatory manner in which this work was accomplished. Faculty, staff, students, and administrators contributed meaningfully to shaping our direction and priorities. While important work remains, particularly in improving the integration of planning, focused priorities, evaluation, assessment, and resource allocation, I believe we have laid a strong foundation for North Seattle College to continue evolving as a high-performing, student-centered institution committed to continuous improvement. The systems, structures, and planning processes established this year position the College well for the next phase of its journey toward organizational excellence and mission fulfillment.</a:t>
            </a:r>
            <a:endParaRPr lang="en-US" sz="1200" dirty="0"/>
          </a:p>
          <a:p>
            <a:pPr marL="0" indent="0">
              <a:lnSpc>
                <a:spcPct val="110000"/>
              </a:lnSpc>
              <a:buNone/>
            </a:pPr>
            <a:endParaRPr lang="en-US" sz="1200" dirty="0"/>
          </a:p>
        </p:txBody>
      </p:sp>
    </p:spTree>
    <p:extLst>
      <p:ext uri="{BB962C8B-B14F-4D97-AF65-F5344CB8AC3E}">
        <p14:creationId xmlns:p14="http://schemas.microsoft.com/office/powerpoint/2010/main" val="2004396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79E49-0793-8B88-F2D0-7C192A7A58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8AF4C5-EBB9-A9EC-AC9E-E2465045F4EC}"/>
              </a:ext>
            </a:extLst>
          </p:cNvPr>
          <p:cNvSpPr>
            <a:spLocks noGrp="1"/>
          </p:cNvSpPr>
          <p:nvPr>
            <p:ph type="title"/>
          </p:nvPr>
        </p:nvSpPr>
        <p:spPr>
          <a:xfrm>
            <a:off x="658141" y="360210"/>
            <a:ext cx="10872216" cy="749808"/>
          </a:xfrm>
        </p:spPr>
        <p:txBody>
          <a:bodyPr anchor="ctr">
            <a:normAutofit/>
          </a:bodyPr>
          <a:lstStyle/>
          <a:p>
            <a:r>
              <a:rPr lang="en-US" dirty="0"/>
              <a:t>Reflection on FY 25-26 Goals:  Support NSC, cont. </a:t>
            </a:r>
          </a:p>
        </p:txBody>
      </p:sp>
      <p:sp>
        <p:nvSpPr>
          <p:cNvPr id="3" name="Content Placeholder 2">
            <a:extLst>
              <a:ext uri="{FF2B5EF4-FFF2-40B4-BE49-F238E27FC236}">
                <a16:creationId xmlns:a16="http://schemas.microsoft.com/office/drawing/2014/main" id="{B52275A4-4AC6-E4BA-0F1C-23BE74B84262}"/>
              </a:ext>
            </a:extLst>
          </p:cNvPr>
          <p:cNvSpPr>
            <a:spLocks noGrp="1"/>
          </p:cNvSpPr>
          <p:nvPr>
            <p:ph sz="quarter" idx="13"/>
          </p:nvPr>
        </p:nvSpPr>
        <p:spPr>
          <a:xfrm>
            <a:off x="827783" y="1113384"/>
            <a:ext cx="10547444" cy="5151119"/>
          </a:xfrm>
        </p:spPr>
        <p:txBody>
          <a:bodyPr vert="horz" lIns="91440" tIns="45720" rIns="91440" bIns="45720" rtlCol="0" anchor="t">
            <a:noAutofit/>
          </a:bodyPr>
          <a:lstStyle/>
          <a:p>
            <a:pPr>
              <a:buNone/>
            </a:pPr>
            <a:r>
              <a:rPr lang="en-US" sz="1100" b="1">
                <a:ea typeface="+mn-lt"/>
                <a:cs typeface="+mn-lt"/>
              </a:rPr>
              <a:t>Objective 2 Results: Enhancing the Collective Impact of Administrative Affairs</a:t>
            </a:r>
            <a:endParaRPr lang="en-US" sz="1100">
              <a:ea typeface="+mn-lt"/>
              <a:cs typeface="+mn-lt"/>
            </a:endParaRPr>
          </a:p>
          <a:p>
            <a:pPr>
              <a:buNone/>
            </a:pPr>
            <a:r>
              <a:rPr lang="en-US" sz="1100">
                <a:ea typeface="+mn-lt"/>
                <a:cs typeface="+mn-lt"/>
              </a:rPr>
              <a:t>Serving as Vice Chancellor for Administrative Services following my transition from Acting CFO provided an opportunity to help establish a more coordinated and strategic vision for Administrative Affairs across Seattle Colleges. A primary focus of this work was strengthening collaboration among district and campus leaders while improving our capacity to support institutional decision-making.</a:t>
            </a:r>
            <a:endParaRPr lang="en-US" sz="1100" dirty="0">
              <a:ea typeface="+mn-lt"/>
              <a:cs typeface="+mn-lt"/>
            </a:endParaRPr>
          </a:p>
          <a:p>
            <a:pPr>
              <a:buNone/>
            </a:pPr>
            <a:r>
              <a:rPr lang="en-US" sz="1100">
                <a:ea typeface="+mn-lt"/>
                <a:cs typeface="+mn-lt"/>
              </a:rPr>
              <a:t>One significant accomplishment was the development and implementation of financial planning and enrollment modeling tools that allow the colleges and district to better project the fiscal impacts of various enrollment scenarios. These tools support strategic enrollment management efforts by helping leaders establish realistic growth targets, evaluate resource needs, and anticipate future financial opportunities and challenges.</a:t>
            </a:r>
          </a:p>
          <a:p>
            <a:pPr>
              <a:buNone/>
            </a:pPr>
            <a:r>
              <a:rPr lang="en-US" sz="1100">
                <a:ea typeface="+mn-lt"/>
                <a:cs typeface="+mn-lt"/>
              </a:rPr>
              <a:t>Equally important was supporting the colleges in preparation for accreditation and institutional effectiveness efforts, particularly related to NWCCU Standards 2.E and 2.I. Working closely with the Vice Presidents of Administrative Services and Accreditation Liaison Officers, we strengthened coordination, clarified expectations, and provided guidance to support compliance, planning, assessment, and resource allocation processes.</a:t>
            </a:r>
            <a:endParaRPr lang="en-US" sz="1100" dirty="0">
              <a:ea typeface="+mn-lt"/>
              <a:cs typeface="+mn-lt"/>
            </a:endParaRPr>
          </a:p>
          <a:p>
            <a:pPr>
              <a:buNone/>
            </a:pPr>
            <a:r>
              <a:rPr lang="en-US" sz="1100">
                <a:ea typeface="+mn-lt"/>
                <a:cs typeface="+mn-lt"/>
              </a:rPr>
              <a:t>In addition, we worked to address operational gaps resulting from key personnel transitions, including supporting continuity in capital planning following Lincoln Ferris's departure. This effort highlighted opportunities to improve cross-functional collaboration and succession planning while maintaining progress on critical facilities and infrastructure projects. We also initiated districtwide discussions to strengthen contract monitoring, review processes, and accountability structures, laying the groundwork for enhanced business practices and risk management moving forward.</a:t>
            </a:r>
            <a:endParaRPr lang="en-US" sz="1100" dirty="0">
              <a:ea typeface="+mn-lt"/>
              <a:cs typeface="+mn-lt"/>
            </a:endParaRPr>
          </a:p>
          <a:p>
            <a:pPr>
              <a:buNone/>
            </a:pPr>
            <a:r>
              <a:rPr lang="en-US" sz="1100">
                <a:ea typeface="+mn-lt"/>
                <a:cs typeface="+mn-lt"/>
              </a:rPr>
              <a:t>In reflection, I am proud of the progress made in strengthening collaboration across Administrative Affairs while building tools, processes, and relationships that improve institutional effectiveness. While important work remains, particularly in clarifying functional responsibilities and advancing enterprise-wide business practices, I believe we established a strong foundation for continuous improvement and enhanced operational excellence across the district</a:t>
            </a:r>
          </a:p>
          <a:p>
            <a:pPr>
              <a:buNone/>
            </a:pPr>
            <a:endParaRPr lang="en-US" sz="1100" b="1" dirty="0">
              <a:ea typeface="+mn-lt"/>
              <a:cs typeface="+mn-lt"/>
            </a:endParaRPr>
          </a:p>
          <a:p>
            <a:pPr marL="0" indent="0">
              <a:lnSpc>
                <a:spcPct val="110000"/>
              </a:lnSpc>
              <a:buNone/>
            </a:pPr>
            <a:endParaRPr lang="en-US" sz="1100" dirty="0"/>
          </a:p>
        </p:txBody>
      </p:sp>
    </p:spTree>
    <p:extLst>
      <p:ext uri="{BB962C8B-B14F-4D97-AF65-F5344CB8AC3E}">
        <p14:creationId xmlns:p14="http://schemas.microsoft.com/office/powerpoint/2010/main" val="1488850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EA612-265E-A974-7C16-14B4B9C492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E6D699-B6AC-FDCB-195C-B7B160317676}"/>
              </a:ext>
            </a:extLst>
          </p:cNvPr>
          <p:cNvSpPr>
            <a:spLocks noGrp="1"/>
          </p:cNvSpPr>
          <p:nvPr>
            <p:ph type="title"/>
          </p:nvPr>
        </p:nvSpPr>
        <p:spPr>
          <a:xfrm>
            <a:off x="612648" y="502920"/>
            <a:ext cx="3645980" cy="1453896"/>
          </a:xfrm>
        </p:spPr>
        <p:txBody>
          <a:bodyPr anchor="t">
            <a:normAutofit/>
          </a:bodyPr>
          <a:lstStyle/>
          <a:p>
            <a:r>
              <a:rPr lang="en-US" dirty="0"/>
              <a:t>Reflection on FY 25-26 Goals:  Promote and Advocate NSC </a:t>
            </a:r>
          </a:p>
        </p:txBody>
      </p:sp>
      <p:pic>
        <p:nvPicPr>
          <p:cNvPr id="5" name="Picture Placeholder 4">
            <a:extLst>
              <a:ext uri="{FF2B5EF4-FFF2-40B4-BE49-F238E27FC236}">
                <a16:creationId xmlns:a16="http://schemas.microsoft.com/office/drawing/2014/main" id="{B6E2A7F2-0A8C-28E1-EC23-C9B100A55F46}"/>
              </a:ext>
            </a:extLst>
          </p:cNvPr>
          <p:cNvPicPr>
            <a:picLocks noGrp="1" noChangeAspect="1"/>
          </p:cNvPicPr>
          <p:nvPr>
            <p:ph type="pic" sz="quarter" idx="15"/>
          </p:nvPr>
        </p:nvPicPr>
        <p:blipFill>
          <a:blip r:embed="rId2"/>
          <a:srcRect l="16474" r="16474"/>
          <a:stretch/>
        </p:blipFill>
        <p:spPr>
          <a:xfrm>
            <a:off x="612648" y="2294330"/>
            <a:ext cx="3645980" cy="4023781"/>
          </a:xfrm>
          <a:prstGeom prst="rect">
            <a:avLst/>
          </a:prstGeom>
          <a:noFill/>
        </p:spPr>
      </p:pic>
      <p:sp>
        <p:nvSpPr>
          <p:cNvPr id="3" name="Content Placeholder 2">
            <a:extLst>
              <a:ext uri="{FF2B5EF4-FFF2-40B4-BE49-F238E27FC236}">
                <a16:creationId xmlns:a16="http://schemas.microsoft.com/office/drawing/2014/main" id="{B1549EEB-AC16-FA2D-7C8C-0B082E1649AA}"/>
              </a:ext>
            </a:extLst>
          </p:cNvPr>
          <p:cNvSpPr>
            <a:spLocks noGrp="1"/>
          </p:cNvSpPr>
          <p:nvPr>
            <p:ph sz="quarter" idx="14"/>
          </p:nvPr>
        </p:nvSpPr>
        <p:spPr>
          <a:xfrm>
            <a:off x="4902261" y="154208"/>
            <a:ext cx="7271915" cy="6551752"/>
          </a:xfrm>
        </p:spPr>
        <p:txBody>
          <a:bodyPr vert="horz" lIns="91440" tIns="45720" rIns="91440" bIns="45720" rtlCol="0" anchor="t">
            <a:normAutofit/>
          </a:bodyPr>
          <a:lstStyle/>
          <a:p>
            <a:pPr>
              <a:lnSpc>
                <a:spcPct val="110000"/>
              </a:lnSpc>
              <a:buNone/>
            </a:pPr>
            <a:r>
              <a:rPr lang="en-US" sz="1200" b="1"/>
              <a:t>Objective 1 Results: Image Building</a:t>
            </a:r>
            <a:endParaRPr lang="en-US" sz="1200" dirty="0"/>
          </a:p>
          <a:p>
            <a:pPr>
              <a:lnSpc>
                <a:spcPct val="110000"/>
              </a:lnSpc>
              <a:buNone/>
            </a:pPr>
            <a:r>
              <a:rPr lang="en-US" sz="1200"/>
              <a:t>North Seattle College strengthened its position as a college of choice within our region. We achieved a significant milestone by becoming one of only eight community and technical colleges in Washington State, and the only college within Seattle Colleges, to recover to pre-pandemic enrollment levels. This accomplishment reflects the collective efforts of the entire North Seattle College community, from our Recruitment and Outreach Taskforce charged with improving coordination and effectiveness, to faculty and academic leaders who thoughtfully managed course scheduling and section offerings to meet student demand.</a:t>
            </a:r>
            <a:endParaRPr lang="en-US" sz="1200" dirty="0"/>
          </a:p>
          <a:p>
            <a:pPr>
              <a:lnSpc>
                <a:spcPct val="110000"/>
              </a:lnSpc>
              <a:buNone/>
            </a:pPr>
            <a:r>
              <a:rPr lang="en-US" sz="1200"/>
              <a:t>We also strengthened our visibility and reputation through strategic partnerships and storytelling. Working closely with the Seattle Colleges Foundation and District Communications, we elevated initiatives such as the Business and Entrepreneurship Hub while enhancing recruitment and outreach processes. These efforts helped position North as an innovative, student-centered institution committed to educational access, workforce preparation, and community impact.</a:t>
            </a:r>
            <a:endParaRPr lang="en-US" sz="1200" dirty="0"/>
          </a:p>
          <a:p>
            <a:pPr marL="0" indent="0">
              <a:lnSpc>
                <a:spcPct val="110000"/>
              </a:lnSpc>
              <a:spcBef>
                <a:spcPts val="0"/>
              </a:spcBef>
              <a:buNone/>
            </a:pPr>
            <a:endParaRPr lang="en-US" sz="1200" dirty="0"/>
          </a:p>
          <a:p>
            <a:pPr>
              <a:lnSpc>
                <a:spcPct val="110000"/>
              </a:lnSpc>
              <a:buNone/>
            </a:pPr>
            <a:r>
              <a:rPr lang="en-US" sz="1200" b="1"/>
              <a:t>Objective 2 Results: Friend Raising</a:t>
            </a:r>
            <a:endParaRPr lang="en-US" sz="1200" dirty="0"/>
          </a:p>
          <a:p>
            <a:pPr>
              <a:lnSpc>
                <a:spcPct val="110000"/>
              </a:lnSpc>
              <a:buNone/>
            </a:pPr>
            <a:r>
              <a:rPr lang="en-US" sz="1200"/>
              <a:t>The Tribal Advisory Board continued to serve as an important forum for strengthening relationships with Tribal communities during its second year of operation. With the support of Willard Bill Jr., we expanded membership to include Jolene Grimes, Principal of Nathan Hale High School and a member of the Makah Tribe. As the Board matured, discussions became increasingly focused on actionable opportunities, including improving access to dual-credit programs and strengthening pathways for Native and Indigenous students.</a:t>
            </a:r>
            <a:endParaRPr lang="en-US" sz="1200" dirty="0"/>
          </a:p>
          <a:p>
            <a:pPr>
              <a:lnSpc>
                <a:spcPct val="110000"/>
              </a:lnSpc>
              <a:buNone/>
            </a:pPr>
            <a:r>
              <a:rPr lang="en-US" sz="1200"/>
              <a:t>Recognizing the fiscal challenges and organizational restructuring occurring this year, I made the strategic decision to postpone the formal launch of a President's Advisory Board and instead focus on sustaining and deepening key community partnerships already contributing to student success. This included continued engagement with Parent Education Cooperative communities, Technical Advisory Committees representing industry partners, Tribal partners, and community supporters of our Entrepreneurship Hub. These relationships have provided valuable guidance, advocacy, and support while strengthening North's connection to the communities we serve.</a:t>
            </a:r>
          </a:p>
          <a:p>
            <a:pPr marL="0" indent="0">
              <a:lnSpc>
                <a:spcPct val="110000"/>
              </a:lnSpc>
              <a:spcBef>
                <a:spcPts val="0"/>
              </a:spcBef>
              <a:buNone/>
            </a:pPr>
            <a:endParaRPr lang="en-US" sz="1000"/>
          </a:p>
        </p:txBody>
      </p:sp>
    </p:spTree>
    <p:extLst>
      <p:ext uri="{BB962C8B-B14F-4D97-AF65-F5344CB8AC3E}">
        <p14:creationId xmlns:p14="http://schemas.microsoft.com/office/powerpoint/2010/main" val="3613014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49D97-A8F7-D286-1F17-1E3FB60990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93A94D-9A56-FEAD-6C48-8B7721D24E34}"/>
              </a:ext>
            </a:extLst>
          </p:cNvPr>
          <p:cNvSpPr>
            <a:spLocks noGrp="1"/>
          </p:cNvSpPr>
          <p:nvPr>
            <p:ph type="title"/>
          </p:nvPr>
        </p:nvSpPr>
        <p:spPr>
          <a:xfrm>
            <a:off x="658141" y="360210"/>
            <a:ext cx="10872216" cy="749808"/>
          </a:xfrm>
        </p:spPr>
        <p:txBody>
          <a:bodyPr anchor="ctr">
            <a:normAutofit fontScale="90000"/>
          </a:bodyPr>
          <a:lstStyle/>
          <a:p>
            <a:r>
              <a:rPr lang="en-US" dirty="0"/>
              <a:t>Reflection on FY 25-26 Goals:  Promote and Advocate NSC, cont. </a:t>
            </a:r>
          </a:p>
        </p:txBody>
      </p:sp>
      <p:sp>
        <p:nvSpPr>
          <p:cNvPr id="3" name="Content Placeholder 2">
            <a:extLst>
              <a:ext uri="{FF2B5EF4-FFF2-40B4-BE49-F238E27FC236}">
                <a16:creationId xmlns:a16="http://schemas.microsoft.com/office/drawing/2014/main" id="{0A61AE74-9A33-D434-3C8D-C7D4A7C1A9A6}"/>
              </a:ext>
            </a:extLst>
          </p:cNvPr>
          <p:cNvSpPr>
            <a:spLocks noGrp="1"/>
          </p:cNvSpPr>
          <p:nvPr>
            <p:ph sz="quarter" idx="13"/>
          </p:nvPr>
        </p:nvSpPr>
        <p:spPr>
          <a:xfrm>
            <a:off x="827783" y="1113384"/>
            <a:ext cx="10547444" cy="5151119"/>
          </a:xfrm>
        </p:spPr>
        <p:txBody>
          <a:bodyPr vert="horz" lIns="91440" tIns="45720" rIns="91440" bIns="45720" rtlCol="0" anchor="t">
            <a:noAutofit/>
          </a:bodyPr>
          <a:lstStyle/>
          <a:p>
            <a:pPr>
              <a:buNone/>
            </a:pPr>
            <a:r>
              <a:rPr lang="en-US" sz="1200" b="1">
                <a:ea typeface="+mn-lt"/>
                <a:cs typeface="+mn-lt"/>
              </a:rPr>
              <a:t>Objective 3 Results: Fundraising and Resource Development</a:t>
            </a:r>
            <a:endParaRPr lang="en-US" sz="1200">
              <a:ea typeface="+mn-lt"/>
              <a:cs typeface="+mn-lt"/>
            </a:endParaRPr>
          </a:p>
          <a:p>
            <a:pPr>
              <a:buNone/>
            </a:pPr>
            <a:r>
              <a:rPr lang="en-US" sz="1200">
                <a:ea typeface="+mn-lt"/>
                <a:cs typeface="+mn-lt"/>
              </a:rPr>
              <a:t>The addition of Andrea Steele to Cabinet significantly enhanced our capacity to pursue grants, donor engagement, and strategic partnerships in a coordinated manner. One notable success was the Entrepreneurship Hub initiative, which generated an additional $375,000 grant award following an earlier $550,000 investment. This momentum continues to support our long-term vision of North Seattle College as a regional hub for entrepreneurship, innovation, and technology-related workforce development.</a:t>
            </a:r>
            <a:endParaRPr lang="en-US" sz="1200" dirty="0">
              <a:ea typeface="+mn-lt"/>
              <a:cs typeface="+mn-lt"/>
            </a:endParaRPr>
          </a:p>
          <a:p>
            <a:pPr>
              <a:buNone/>
            </a:pPr>
            <a:r>
              <a:rPr lang="en-US" sz="1200">
                <a:ea typeface="+mn-lt"/>
                <a:cs typeface="+mn-lt"/>
              </a:rPr>
              <a:t>We also began cultivating new community and philanthropic partnerships to sustain key student success initiatives, including efforts to secure ongoing support for the President's 4.0 Graduate Scholar Awards through local service organizations and community partners.</a:t>
            </a:r>
            <a:endParaRPr lang="en-US" sz="1200" dirty="0">
              <a:ea typeface="+mn-lt"/>
              <a:cs typeface="+mn-lt"/>
            </a:endParaRPr>
          </a:p>
          <a:p>
            <a:pPr>
              <a:buNone/>
            </a:pPr>
            <a:r>
              <a:rPr lang="en-US" sz="1200">
                <a:ea typeface="+mn-lt"/>
                <a:cs typeface="+mn-lt"/>
              </a:rPr>
              <a:t>Equally important was strengthening stewardship and transparency related to American Financial Solutions (AFS) investments. This year represented the largest annual allocation in North's history at approximately $425,000. Working closely with the AFS Board, we clarified investment priorities, including dedicating at least 60 percent of available resources to student scholarships and direct student support. We also refined the Resource Allocation Process (RAP) to ensure investments are distributed through an equitable, transparent, and participatory process that aligns resources with student success priorities and institutional goals.</a:t>
            </a:r>
            <a:endParaRPr lang="en-US" sz="1200" dirty="0">
              <a:ea typeface="+mn-lt"/>
              <a:cs typeface="+mn-lt"/>
            </a:endParaRPr>
          </a:p>
          <a:p>
            <a:pPr>
              <a:buNone/>
            </a:pPr>
            <a:r>
              <a:rPr lang="en-US" sz="1200" b="1">
                <a:ea typeface="+mn-lt"/>
                <a:cs typeface="+mn-lt"/>
              </a:rPr>
              <a:t>Summary Reflection</a:t>
            </a:r>
            <a:endParaRPr lang="en-US" sz="1200">
              <a:ea typeface="+mn-lt"/>
              <a:cs typeface="+mn-lt"/>
            </a:endParaRPr>
          </a:p>
          <a:p>
            <a:pPr>
              <a:buNone/>
            </a:pPr>
            <a:r>
              <a:rPr lang="en-US" sz="1200">
                <a:ea typeface="+mn-lt"/>
                <a:cs typeface="+mn-lt"/>
              </a:rPr>
              <a:t>Collectively, these efforts strengthened North Seattle College's visibility, partnerships, and resource development capacity during a year marked by significant fiscal and organizational challenges. While we made strategic decisions to prioritize operational sustainability and student success, we also continued to cultivate relationships with Tribal nations, industry leaders, donors, community organizations, and educational partners. These investments in image building, friend raising, and fundraising have positioned North Seattle College to expand its impact, strengthen community trust, and support future opportunities for students and the communities we serve.</a:t>
            </a:r>
            <a:endParaRPr lang="en-US" sz="1200" dirty="0">
              <a:ea typeface="+mn-lt"/>
              <a:cs typeface="+mn-lt"/>
            </a:endParaRPr>
          </a:p>
          <a:p>
            <a:pPr>
              <a:buNone/>
            </a:pPr>
            <a:endParaRPr lang="en-US" sz="1200" b="1" dirty="0">
              <a:ea typeface="+mn-lt"/>
              <a:cs typeface="+mn-lt"/>
            </a:endParaRPr>
          </a:p>
          <a:p>
            <a:pPr marL="0" indent="0">
              <a:lnSpc>
                <a:spcPct val="100000"/>
              </a:lnSpc>
              <a:spcBef>
                <a:spcPts val="0"/>
              </a:spcBef>
              <a:buNone/>
            </a:pPr>
            <a:endParaRPr lang="en-US" sz="1200" dirty="0"/>
          </a:p>
        </p:txBody>
      </p:sp>
    </p:spTree>
    <p:extLst>
      <p:ext uri="{BB962C8B-B14F-4D97-AF65-F5344CB8AC3E}">
        <p14:creationId xmlns:p14="http://schemas.microsoft.com/office/powerpoint/2010/main" val="1127606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3AA08-4B64-D3E1-6F6C-D2735806FEBC}"/>
              </a:ext>
            </a:extLst>
          </p:cNvPr>
          <p:cNvSpPr>
            <a:spLocks noGrp="1"/>
          </p:cNvSpPr>
          <p:nvPr>
            <p:ph type="title"/>
          </p:nvPr>
        </p:nvSpPr>
        <p:spPr>
          <a:xfrm>
            <a:off x="612648" y="640080"/>
            <a:ext cx="3081528" cy="4014216"/>
          </a:xfrm>
        </p:spPr>
        <p:txBody>
          <a:bodyPr anchor="t">
            <a:normAutofit/>
          </a:bodyPr>
          <a:lstStyle/>
          <a:p>
            <a:r>
              <a:rPr lang="en-US" dirty="0"/>
              <a:t>New Goals for </a:t>
            </a:r>
            <a:r>
              <a:rPr lang="en-US"/>
              <a:t>FY 26-27</a:t>
            </a:r>
            <a:endParaRPr lang="en-US" dirty="0"/>
          </a:p>
        </p:txBody>
      </p:sp>
      <p:sp>
        <p:nvSpPr>
          <p:cNvPr id="7" name="Content Placeholder 2">
            <a:extLst>
              <a:ext uri="{FF2B5EF4-FFF2-40B4-BE49-F238E27FC236}">
                <a16:creationId xmlns:a16="http://schemas.microsoft.com/office/drawing/2014/main" id="{17E90A75-E91F-5DB6-F3D5-023D06B55569}"/>
              </a:ext>
            </a:extLst>
          </p:cNvPr>
          <p:cNvSpPr>
            <a:spLocks noGrp="1"/>
          </p:cNvSpPr>
          <p:nvPr>
            <p:ph sz="quarter" idx="13"/>
          </p:nvPr>
        </p:nvSpPr>
        <p:spPr>
          <a:xfrm>
            <a:off x="4892040" y="640081"/>
            <a:ext cx="6675120" cy="5691702"/>
          </a:xfrm>
        </p:spPr>
        <p:txBody>
          <a:bodyPr vert="horz" lIns="91440" tIns="45720" rIns="91440" bIns="45720" rtlCol="0" anchor="t">
            <a:normAutofit fontScale="92500"/>
          </a:bodyPr>
          <a:lstStyle/>
          <a:p>
            <a:r>
              <a:rPr lang="en-US" b="1" dirty="0">
                <a:ea typeface="+mn-lt"/>
                <a:cs typeface="+mn-lt"/>
              </a:rPr>
              <a:t>Goal 1: Advance Student Success, Institutional Effectiveness, and Financial Sustainability</a:t>
            </a:r>
          </a:p>
          <a:p>
            <a:pPr lvl="1">
              <a:buFont typeface="Courier New" panose="020B0604020202020204" pitchFamily="34" charset="0"/>
              <a:buChar char="o"/>
            </a:pPr>
            <a:r>
              <a:rPr lang="en-US" b="1" dirty="0">
                <a:ea typeface="+mn-lt"/>
                <a:cs typeface="+mn-lt"/>
              </a:rPr>
              <a:t>Advance student success through enrollment growth, retention, completion, and equitable outcomes.</a:t>
            </a:r>
            <a:r>
              <a:rPr lang="en-US" dirty="0">
                <a:ea typeface="+mn-lt"/>
                <a:cs typeface="+mn-lt"/>
              </a:rPr>
              <a:t> </a:t>
            </a:r>
            <a:endParaRPr lang="en-US" dirty="0"/>
          </a:p>
          <a:p>
            <a:pPr lvl="1">
              <a:buFont typeface="Courier New" panose="020B0604020202020204" pitchFamily="34" charset="0"/>
              <a:buChar char="o"/>
            </a:pPr>
            <a:r>
              <a:rPr lang="en-US" b="1" dirty="0">
                <a:ea typeface="+mn-lt"/>
                <a:cs typeface="+mn-lt"/>
              </a:rPr>
              <a:t>Strengthen institutional effectiveness and operational excellence through integrated planning, accreditation, and resource alignment.</a:t>
            </a:r>
            <a:endParaRPr lang="en-US" dirty="0">
              <a:ea typeface="+mn-lt"/>
              <a:cs typeface="+mn-lt"/>
            </a:endParaRPr>
          </a:p>
          <a:p>
            <a:pPr lvl="1">
              <a:buFont typeface="Courier New" panose="020B0604020202020204" pitchFamily="34" charset="0"/>
              <a:buChar char="o"/>
            </a:pPr>
            <a:r>
              <a:rPr lang="en-US" b="1" dirty="0">
                <a:ea typeface="+mn-lt"/>
                <a:cs typeface="+mn-lt"/>
              </a:rPr>
              <a:t>Promote long-term financial sustainability and organizational resilience.</a:t>
            </a:r>
          </a:p>
          <a:p>
            <a:r>
              <a:rPr lang="en-US" b="1" dirty="0">
                <a:ea typeface="+mn-lt"/>
                <a:cs typeface="+mn-lt"/>
              </a:rPr>
              <a:t>Goal 2: Strengthen Community Partnerships and Resource Development</a:t>
            </a:r>
            <a:endParaRPr lang="en-US" dirty="0">
              <a:ea typeface="+mn-lt"/>
              <a:cs typeface="+mn-lt"/>
            </a:endParaRPr>
          </a:p>
          <a:p>
            <a:pPr lvl="1">
              <a:buFont typeface="Courier New" panose="020B0604020202020204" pitchFamily="34" charset="0"/>
              <a:buChar char="o"/>
            </a:pPr>
            <a:r>
              <a:rPr lang="en-US" b="1" dirty="0">
                <a:ea typeface="+mn-lt"/>
                <a:cs typeface="+mn-lt"/>
              </a:rPr>
              <a:t>Strengthen North's image as a student-centered, innovative, and community-engaged institution.</a:t>
            </a:r>
            <a:endParaRPr lang="en-US" dirty="0">
              <a:ea typeface="+mn-lt"/>
              <a:cs typeface="+mn-lt"/>
            </a:endParaRPr>
          </a:p>
          <a:p>
            <a:pPr lvl="1">
              <a:buFont typeface="Courier New" panose="020B0604020202020204" pitchFamily="34" charset="0"/>
              <a:buChar char="o"/>
            </a:pPr>
            <a:r>
              <a:rPr lang="en-US" b="1" dirty="0">
                <a:ea typeface="+mn-lt"/>
                <a:cs typeface="+mn-lt"/>
              </a:rPr>
              <a:t>Expand strategic partnerships that advance educational access and economic mobility.</a:t>
            </a:r>
            <a:endParaRPr lang="en-US" dirty="0">
              <a:ea typeface="+mn-lt"/>
              <a:cs typeface="+mn-lt"/>
            </a:endParaRPr>
          </a:p>
          <a:p>
            <a:pPr lvl="1">
              <a:buFont typeface="Courier New" panose="020B0604020202020204" pitchFamily="34" charset="0"/>
              <a:buChar char="o"/>
            </a:pPr>
            <a:r>
              <a:rPr lang="en-US" b="1" dirty="0">
                <a:ea typeface="+mn-lt"/>
                <a:cs typeface="+mn-lt"/>
              </a:rPr>
              <a:t>Increase philanthropic, grant, and external funding support.</a:t>
            </a:r>
            <a:endParaRPr lang="en-US" dirty="0">
              <a:ea typeface="+mn-lt"/>
              <a:cs typeface="+mn-lt"/>
            </a:endParaRPr>
          </a:p>
          <a:p>
            <a:r>
              <a:rPr lang="en-US" b="1" dirty="0">
                <a:ea typeface="+mn-lt"/>
                <a:cs typeface="+mn-lt"/>
              </a:rPr>
              <a:t>Goal 3: Develop as a Transformative Leader and Equity Champion</a:t>
            </a:r>
          </a:p>
          <a:p>
            <a:pPr lvl="1">
              <a:buFont typeface="Courier New" panose="020B0604020202020204" pitchFamily="34" charset="0"/>
              <a:buChar char="o"/>
            </a:pPr>
            <a:r>
              <a:rPr lang="en-US" b="1" dirty="0">
                <a:ea typeface="+mn-lt"/>
                <a:cs typeface="+mn-lt"/>
              </a:rPr>
              <a:t>Advance equity and community engagement through action and advocacy.</a:t>
            </a:r>
            <a:endParaRPr lang="en-US" dirty="0"/>
          </a:p>
        </p:txBody>
      </p:sp>
      <p:sp>
        <p:nvSpPr>
          <p:cNvPr id="4" name="TextBox 3">
            <a:extLst>
              <a:ext uri="{FF2B5EF4-FFF2-40B4-BE49-F238E27FC236}">
                <a16:creationId xmlns:a16="http://schemas.microsoft.com/office/drawing/2014/main" id="{3BD0DC2C-A26E-1715-B1EE-D2BA291EA582}"/>
              </a:ext>
            </a:extLst>
          </p:cNvPr>
          <p:cNvSpPr txBox="1"/>
          <p:nvPr/>
        </p:nvSpPr>
        <p:spPr>
          <a:xfrm>
            <a:off x="239835" y="1994888"/>
            <a:ext cx="3642606" cy="23391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t> GO TO NSC President's Website </a:t>
            </a:r>
            <a:r>
              <a:rPr lang="en-US" sz="3200" b="1" dirty="0">
                <a:ea typeface="+mn-lt"/>
                <a:cs typeface="+mn-lt"/>
              </a:rPr>
              <a:t>at </a:t>
            </a:r>
            <a:r>
              <a:rPr lang="en-US" b="1" dirty="0">
                <a:ea typeface="+mn-lt"/>
                <a:cs typeface="+mn-lt"/>
              </a:rPr>
              <a:t> </a:t>
            </a:r>
            <a:r>
              <a:rPr lang="en-US" dirty="0">
                <a:solidFill>
                  <a:schemeClr val="accent4">
                    <a:lumMod val="76000"/>
                  </a:schemeClr>
                </a:solidFill>
                <a:ea typeface="+mn-lt"/>
                <a:cs typeface="+mn-lt"/>
                <a:hlinkClick r:id="rId2">
                  <a:extLst>
                    <a:ext uri="{A12FA001-AC4F-418D-AE19-62706E023703}">
                      <ahyp:hlinkClr xmlns:ahyp="http://schemas.microsoft.com/office/drawing/2018/hyperlinkcolor" val="tx"/>
                    </a:ext>
                  </a:extLst>
                </a:hlinkClick>
              </a:rPr>
              <a:t>https://northseattle.edu/leadership-organization/college-president</a:t>
            </a:r>
            <a:r>
              <a:rPr lang="en-US" sz="3200" dirty="0">
                <a:solidFill>
                  <a:schemeClr val="accent4">
                    <a:lumMod val="76000"/>
                  </a:schemeClr>
                </a:solidFill>
                <a:ea typeface="+mn-lt"/>
                <a:cs typeface="+mn-lt"/>
              </a:rPr>
              <a:t> </a:t>
            </a:r>
            <a:endParaRPr lang="en-US" sz="3200" b="1" dirty="0">
              <a:solidFill>
                <a:schemeClr val="accent4">
                  <a:lumMod val="76000"/>
                </a:schemeClr>
              </a:solidFill>
              <a:ea typeface="+mn-lt"/>
              <a:cs typeface="+mn-lt"/>
            </a:endParaRPr>
          </a:p>
        </p:txBody>
      </p:sp>
    </p:spTree>
    <p:extLst>
      <p:ext uri="{BB962C8B-B14F-4D97-AF65-F5344CB8AC3E}">
        <p14:creationId xmlns:p14="http://schemas.microsoft.com/office/powerpoint/2010/main" val="1768622803"/>
      </p:ext>
    </p:extLst>
  </p:cSld>
  <p:clrMapOvr>
    <a:masterClrMapping/>
  </p:clrMapOvr>
</p:sld>
</file>

<file path=ppt/theme/theme1.xml><?xml version="1.0" encoding="utf-8"?>
<a:theme xmlns:a="http://schemas.openxmlformats.org/drawingml/2006/main" name="Chroma">
  <a:themeElements>
    <a:clrScheme name="Chroma">
      <a:dk1>
        <a:srgbClr val="131313"/>
      </a:dk1>
      <a:lt1>
        <a:sysClr val="window" lastClr="FFFFFF"/>
      </a:lt1>
      <a:dk2>
        <a:srgbClr val="0C233A"/>
      </a:dk2>
      <a:lt2>
        <a:srgbClr val="F5FAFD"/>
      </a:lt2>
      <a:accent1>
        <a:srgbClr val="4485DC"/>
      </a:accent1>
      <a:accent2>
        <a:srgbClr val="25AAD5"/>
      </a:accent2>
      <a:accent3>
        <a:srgbClr val="5BBEAC"/>
      </a:accent3>
      <a:accent4>
        <a:srgbClr val="6666E2"/>
      </a:accent4>
      <a:accent5>
        <a:srgbClr val="66C26C"/>
      </a:accent5>
      <a:accent6>
        <a:srgbClr val="10CF9B"/>
      </a:accent6>
      <a:hlink>
        <a:srgbClr val="4485DC"/>
      </a:hlink>
      <a:folHlink>
        <a:srgbClr val="25AAD5"/>
      </a:folHlink>
    </a:clrScheme>
    <a:fontScheme name="Custom 2">
      <a:majorFont>
        <a:latin typeface="Aptos Light"/>
        <a:ea typeface=""/>
        <a:cs typeface=""/>
      </a:majorFont>
      <a:minorFont>
        <a:latin typeface="Apto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ma" id="{DC2B181E-9B25-4FFB-A269-A81149E37B96}" vid="{FD28A279-D9A1-4F6C-9122-D382EE67827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Chroma</vt:lpstr>
      <vt:lpstr>President's Goals My commitment to our NSC Tree Frog Family</vt:lpstr>
      <vt:lpstr>Recap of FY 24-25 Goals</vt:lpstr>
      <vt:lpstr>Reflection on FY 25-26 Goals:  GROWTH AS A LEADER </vt:lpstr>
      <vt:lpstr>Reflection on FY 25-26 Goals:  GROWTH AS A LEADER, cont.</vt:lpstr>
      <vt:lpstr>Reflection on FY 25-26Goals:  Support NSC </vt:lpstr>
      <vt:lpstr>Reflection on FY 25-26 Goals:  Support NSC, cont. </vt:lpstr>
      <vt:lpstr>Reflection on FY 25-26 Goals:  Promote and Advocate NSC </vt:lpstr>
      <vt:lpstr>Reflection on FY 25-26 Goals:  Promote and Advocate NSC, cont. </vt:lpstr>
      <vt:lpstr>New Goals for FY 26-27</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366</cp:revision>
  <dcterms:created xsi:type="dcterms:W3CDTF">2025-09-23T23:37:08Z</dcterms:created>
  <dcterms:modified xsi:type="dcterms:W3CDTF">2026-09-15T19:44:47Z</dcterms:modified>
</cp:coreProperties>
</file>