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5" r:id="rId2"/>
    <p:sldId id="257" r:id="rId3"/>
    <p:sldId id="261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A9C302-A8BC-3825-ABDB-E065C1E604C9}" v="3048" dt="2020-06-03T20:28:42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78"/>
    <p:restoredTop sz="94593"/>
  </p:normalViewPr>
  <p:slideViewPr>
    <p:cSldViewPr snapToGrid="0" snapToObjects="1">
      <p:cViewPr varScale="1">
        <p:scale>
          <a:sx n="104" d="100"/>
          <a:sy n="104" d="100"/>
        </p:scale>
        <p:origin x="13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ner, Sonja" userId="S::sonja.renner@seattlecolleges.edu::f5ff0108-e9dc-4e2e-9b01-271e531c823b" providerId="AD" clId="Web-{8FA9C302-A8BC-3825-ABDB-E065C1E604C9}"/>
    <pc:docChg chg="addSld delSld modSld sldOrd">
      <pc:chgData name="Renner, Sonja" userId="S::sonja.renner@seattlecolleges.edu::f5ff0108-e9dc-4e2e-9b01-271e531c823b" providerId="AD" clId="Web-{8FA9C302-A8BC-3825-ABDB-E065C1E604C9}" dt="2020-06-03T20:28:42.392" v="3050" actId="20577"/>
      <pc:docMkLst>
        <pc:docMk/>
      </pc:docMkLst>
      <pc:sldChg chg="modSp">
        <pc:chgData name="Renner, Sonja" userId="S::sonja.renner@seattlecolleges.edu::f5ff0108-e9dc-4e2e-9b01-271e531c823b" providerId="AD" clId="Web-{8FA9C302-A8BC-3825-ABDB-E065C1E604C9}" dt="2020-06-02T23:00:14.434" v="111" actId="14100"/>
        <pc:sldMkLst>
          <pc:docMk/>
          <pc:sldMk cId="2222759255" sldId="256"/>
        </pc:sldMkLst>
        <pc:spChg chg="mod">
          <ac:chgData name="Renner, Sonja" userId="S::sonja.renner@seattlecolleges.edu::f5ff0108-e9dc-4e2e-9b01-271e531c823b" providerId="AD" clId="Web-{8FA9C302-A8BC-3825-ABDB-E065C1E604C9}" dt="2020-06-02T23:00:14.434" v="111" actId="14100"/>
          <ac:spMkLst>
            <pc:docMk/>
            <pc:sldMk cId="2222759255" sldId="256"/>
            <ac:spMk id="2" creationId="{B2431C5D-F218-9B46-AB5A-6E5A6B1B2FB5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2T23:30:44.194" v="277" actId="1076"/>
        <pc:sldMkLst>
          <pc:docMk/>
          <pc:sldMk cId="3085731850" sldId="257"/>
        </pc:sldMkLst>
        <pc:spChg chg="mod">
          <ac:chgData name="Renner, Sonja" userId="S::sonja.renner@seattlecolleges.edu::f5ff0108-e9dc-4e2e-9b01-271e531c823b" providerId="AD" clId="Web-{8FA9C302-A8BC-3825-ABDB-E065C1E604C9}" dt="2020-06-02T23:30:27.599" v="275" actId="1076"/>
          <ac:spMkLst>
            <pc:docMk/>
            <pc:sldMk cId="3085731850" sldId="257"/>
            <ac:spMk id="2" creationId="{B2431C5D-F218-9B46-AB5A-6E5A6B1B2FB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30:37.350" v="276" actId="1076"/>
          <ac:spMkLst>
            <pc:docMk/>
            <pc:sldMk cId="3085731850" sldId="257"/>
            <ac:spMk id="3" creationId="{3275BD50-2976-9A42-9A4B-1D1F34A9FAB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30:44.194" v="277" actId="1076"/>
          <ac:spMkLst>
            <pc:docMk/>
            <pc:sldMk cId="3085731850" sldId="257"/>
            <ac:spMk id="4" creationId="{8949A1C7-9FC3-6A48-8219-C42C34770A90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2T23:01:02.531" v="116" actId="1076"/>
        <pc:sldMkLst>
          <pc:docMk/>
          <pc:sldMk cId="1670946871" sldId="259"/>
        </pc:sldMkLst>
        <pc:spChg chg="mod">
          <ac:chgData name="Renner, Sonja" userId="S::sonja.renner@seattlecolleges.edu::f5ff0108-e9dc-4e2e-9b01-271e531c823b" providerId="AD" clId="Web-{8FA9C302-A8BC-3825-ABDB-E065C1E604C9}" dt="2020-06-02T23:00:34.326" v="113" actId="1076"/>
          <ac:spMkLst>
            <pc:docMk/>
            <pc:sldMk cId="1670946871" sldId="259"/>
            <ac:spMk id="2" creationId="{B2431C5D-F218-9B46-AB5A-6E5A6B1B2FB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01:02.531" v="116" actId="1076"/>
          <ac:spMkLst>
            <pc:docMk/>
            <pc:sldMk cId="1670946871" sldId="259"/>
            <ac:spMk id="7" creationId="{67C96298-8F71-F940-9A49-3D1858727712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00:58.297" v="115" actId="1076"/>
          <ac:spMkLst>
            <pc:docMk/>
            <pc:sldMk cId="1670946871" sldId="259"/>
            <ac:spMk id="8" creationId="{A71ADB3C-CA2D-894A-BD0A-8110C094DBF0}"/>
          </ac:spMkLst>
        </pc:spChg>
      </pc:sldChg>
      <pc:sldChg chg="modSp del ord">
        <pc:chgData name="Renner, Sonja" userId="S::sonja.renner@seattlecolleges.edu::f5ff0108-e9dc-4e2e-9b01-271e531c823b" providerId="AD" clId="Web-{8FA9C302-A8BC-3825-ABDB-E065C1E604C9}" dt="2020-06-03T02:49:12.017" v="844"/>
        <pc:sldMkLst>
          <pc:docMk/>
          <pc:sldMk cId="428678611" sldId="260"/>
        </pc:sldMkLst>
        <pc:spChg chg="mod">
          <ac:chgData name="Renner, Sonja" userId="S::sonja.renner@seattlecolleges.edu::f5ff0108-e9dc-4e2e-9b01-271e531c823b" providerId="AD" clId="Web-{8FA9C302-A8BC-3825-ABDB-E065C1E604C9}" dt="2020-06-03T02:49:03.798" v="843" actId="20577"/>
          <ac:spMkLst>
            <pc:docMk/>
            <pc:sldMk cId="428678611" sldId="260"/>
            <ac:spMk id="2" creationId="{B2431C5D-F218-9B46-AB5A-6E5A6B1B2FB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20:33.305" v="199" actId="20577"/>
          <ac:spMkLst>
            <pc:docMk/>
            <pc:sldMk cId="428678611" sldId="260"/>
            <ac:spMk id="5" creationId="{B3820C86-6231-F84C-8F83-7F3638D80059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2:51:47.261" v="867" actId="20577"/>
        <pc:sldMkLst>
          <pc:docMk/>
          <pc:sldMk cId="3681154235" sldId="261"/>
        </pc:sldMkLst>
        <pc:spChg chg="mod">
          <ac:chgData name="Renner, Sonja" userId="S::sonja.renner@seattlecolleges.edu::f5ff0108-e9dc-4e2e-9b01-271e531c823b" providerId="AD" clId="Web-{8FA9C302-A8BC-3825-ABDB-E065C1E604C9}" dt="2020-06-03T02:51:47.261" v="867" actId="20577"/>
          <ac:spMkLst>
            <pc:docMk/>
            <pc:sldMk cId="3681154235" sldId="261"/>
            <ac:spMk id="8" creationId="{3C84219E-C5B1-0245-927B-CE956FCDD870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21:58.655" v="206" actId="1076"/>
          <ac:spMkLst>
            <pc:docMk/>
            <pc:sldMk cId="3681154235" sldId="261"/>
            <ac:spMk id="10" creationId="{38DE8482-861C-D548-AFB9-185E8CE0466A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2:52:20.919" v="873" actId="20577"/>
        <pc:sldMkLst>
          <pc:docMk/>
          <pc:sldMk cId="510981929" sldId="262"/>
        </pc:sldMkLst>
        <pc:spChg chg="mod">
          <ac:chgData name="Renner, Sonja" userId="S::sonja.renner@seattlecolleges.edu::f5ff0108-e9dc-4e2e-9b01-271e531c823b" providerId="AD" clId="Web-{8FA9C302-A8BC-3825-ABDB-E065C1E604C9}" dt="2020-06-03T02:52:20.919" v="873" actId="20577"/>
          <ac:spMkLst>
            <pc:docMk/>
            <pc:sldMk cId="510981929" sldId="262"/>
            <ac:spMk id="4" creationId="{6D2D439B-5CD4-C44B-A3C1-A417596315AD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2T23:31:42.808" v="283" actId="20577"/>
        <pc:sldMkLst>
          <pc:docMk/>
          <pc:sldMk cId="3609618594" sldId="263"/>
        </pc:sldMkLst>
        <pc:spChg chg="mod">
          <ac:chgData name="Renner, Sonja" userId="S::sonja.renner@seattlecolleges.edu::f5ff0108-e9dc-4e2e-9b01-271e531c823b" providerId="AD" clId="Web-{8FA9C302-A8BC-3825-ABDB-E065C1E604C9}" dt="2020-06-02T23:31:42.808" v="283" actId="20577"/>
          <ac:spMkLst>
            <pc:docMk/>
            <pc:sldMk cId="3609618594" sldId="263"/>
            <ac:spMk id="6" creationId="{CDA83A7A-A7ED-A74C-BA66-0D74E59E0308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4:11:26.660" v="1624" actId="20577"/>
        <pc:sldMkLst>
          <pc:docMk/>
          <pc:sldMk cId="2240040349" sldId="266"/>
        </pc:sldMkLst>
        <pc:spChg chg="mod">
          <ac:chgData name="Renner, Sonja" userId="S::sonja.renner@seattlecolleges.edu::f5ff0108-e9dc-4e2e-9b01-271e531c823b" providerId="AD" clId="Web-{8FA9C302-A8BC-3825-ABDB-E065C1E604C9}" dt="2020-06-03T04:11:26.660" v="1624" actId="20577"/>
          <ac:spMkLst>
            <pc:docMk/>
            <pc:sldMk cId="2240040349" sldId="266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7:24.411" v="1535" actId="20577"/>
          <ac:spMkLst>
            <pc:docMk/>
            <pc:sldMk cId="2240040349" sldId="266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9:19.871" v="1559" actId="20577"/>
          <ac:spMkLst>
            <pc:docMk/>
            <pc:sldMk cId="2240040349" sldId="266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8:10.460" v="1541" actId="20577"/>
          <ac:spMkLst>
            <pc:docMk/>
            <pc:sldMk cId="2240040349" sldId="266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2T23:02:55.259" v="132" actId="20577"/>
        <pc:sldMkLst>
          <pc:docMk/>
          <pc:sldMk cId="2145307991" sldId="268"/>
        </pc:sldMkLst>
        <pc:spChg chg="mod">
          <ac:chgData name="Renner, Sonja" userId="S::sonja.renner@seattlecolleges.edu::f5ff0108-e9dc-4e2e-9b01-271e531c823b" providerId="AD" clId="Web-{8FA9C302-A8BC-3825-ABDB-E065C1E604C9}" dt="2020-06-02T23:02:55.259" v="132" actId="20577"/>
          <ac:spMkLst>
            <pc:docMk/>
            <pc:sldMk cId="2145307991" sldId="268"/>
            <ac:spMk id="13" creationId="{78721E4C-EB93-4047-AD0F-C4F84AAE47B3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02:42.695" v="123" actId="14100"/>
          <ac:spMkLst>
            <pc:docMk/>
            <pc:sldMk cId="2145307991" sldId="268"/>
            <ac:spMk id="14" creationId="{34E3A62B-EAE5-4B4C-B67A-EC69BAA87E64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2T23:19:47.599" v="197" actId="1076"/>
        <pc:sldMkLst>
          <pc:docMk/>
          <pc:sldMk cId="1780587541" sldId="269"/>
        </pc:sldMkLst>
        <pc:spChg chg="mod">
          <ac:chgData name="Renner, Sonja" userId="S::sonja.renner@seattlecolleges.edu::f5ff0108-e9dc-4e2e-9b01-271e531c823b" providerId="AD" clId="Web-{8FA9C302-A8BC-3825-ABDB-E065C1E604C9}" dt="2020-06-02T23:19:47.599" v="197" actId="1076"/>
          <ac:spMkLst>
            <pc:docMk/>
            <pc:sldMk cId="1780587541" sldId="269"/>
            <ac:spMk id="4" creationId="{CFF68707-C459-5B45-BF52-33A3A1F144F9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5:16.099" v="2699" actId="20577"/>
        <pc:sldMkLst>
          <pc:docMk/>
          <pc:sldMk cId="965175118" sldId="270"/>
        </pc:sldMkLst>
        <pc:spChg chg="mod">
          <ac:chgData name="Renner, Sonja" userId="S::sonja.renner@seattlecolleges.edu::f5ff0108-e9dc-4e2e-9b01-271e531c823b" providerId="AD" clId="Web-{8FA9C302-A8BC-3825-ABDB-E065C1E604C9}" dt="2020-06-03T19:35:16.099" v="2699" actId="20577"/>
          <ac:spMkLst>
            <pc:docMk/>
            <pc:sldMk cId="965175118" sldId="270"/>
            <ac:spMk id="5" creationId="{DF717CCD-B9B0-7540-B0B6-9C4E8E6C2E9F}"/>
          </ac:spMkLst>
        </pc:spChg>
      </pc:sldChg>
      <pc:sldChg chg="addSp delSp modSp">
        <pc:chgData name="Renner, Sonja" userId="S::sonja.renner@seattlecolleges.edu::f5ff0108-e9dc-4e2e-9b01-271e531c823b" providerId="AD" clId="Web-{8FA9C302-A8BC-3825-ABDB-E065C1E604C9}" dt="2020-06-03T19:21:39.186" v="2479" actId="1076"/>
        <pc:sldMkLst>
          <pc:docMk/>
          <pc:sldMk cId="669466270" sldId="271"/>
        </pc:sldMkLst>
        <pc:spChg chg="mod">
          <ac:chgData name="Renner, Sonja" userId="S::sonja.renner@seattlecolleges.edu::f5ff0108-e9dc-4e2e-9b01-271e531c823b" providerId="AD" clId="Web-{8FA9C302-A8BC-3825-ABDB-E065C1E604C9}" dt="2020-06-03T19:18:51.388" v="2449" actId="1076"/>
          <ac:spMkLst>
            <pc:docMk/>
            <pc:sldMk cId="669466270" sldId="271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9:59.654" v="2458" actId="1076"/>
          <ac:spMkLst>
            <pc:docMk/>
            <pc:sldMk cId="669466270" sldId="271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0:21.467" v="2461" actId="1076"/>
          <ac:spMkLst>
            <pc:docMk/>
            <pc:sldMk cId="669466270" sldId="271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0:56.748" v="2469" actId="1076"/>
          <ac:spMkLst>
            <pc:docMk/>
            <pc:sldMk cId="669466270" sldId="271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9:14.138" v="2455" actId="1076"/>
          <ac:spMkLst>
            <pc:docMk/>
            <pc:sldMk cId="669466270" sldId="271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1:39.186" v="2479" actId="1076"/>
          <ac:spMkLst>
            <pc:docMk/>
            <pc:sldMk cId="669466270" sldId="271"/>
            <ac:spMk id="35" creationId="{765A4ADB-644A-2240-A7B4-098D70F56899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18:45.091" v="2448" actId="1076"/>
          <ac:picMkLst>
            <pc:docMk/>
            <pc:sldMk cId="669466270" sldId="271"/>
            <ac:picMk id="2" creationId="{7522730A-154F-4864-8BA9-19B963E934B1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19:49.638" v="2456" actId="14100"/>
          <ac:picMkLst>
            <pc:docMk/>
            <pc:sldMk cId="669466270" sldId="271"/>
            <ac:picMk id="3" creationId="{7F51FC6E-7BE2-8F4E-A9FD-AB2D7776D68F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20:47.498" v="2468" actId="1076"/>
          <ac:picMkLst>
            <pc:docMk/>
            <pc:sldMk cId="669466270" sldId="271"/>
            <ac:picMk id="5" creationId="{F1982B5D-A2D0-B747-A15A-03C9DF18619D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18:58.622" v="2451" actId="1076"/>
          <ac:picMkLst>
            <pc:docMk/>
            <pc:sldMk cId="669466270" sldId="271"/>
            <ac:picMk id="17" creationId="{A6B56E78-4F67-4F25-88C8-6E0733D7D9EA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20:12.060" v="2460" actId="1076"/>
          <ac:picMkLst>
            <pc:docMk/>
            <pc:sldMk cId="669466270" sldId="271"/>
            <ac:picMk id="18" creationId="{E3DFDBBD-77D5-4CAF-AF1E-5F7869FBD58C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18:10.419" v="2434"/>
          <ac:picMkLst>
            <pc:docMk/>
            <pc:sldMk cId="669466270" sldId="271"/>
            <ac:picMk id="19" creationId="{F387CC8D-B92F-934D-982C-64072E9D09F0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18:09.450" v="2433"/>
          <ac:picMkLst>
            <pc:docMk/>
            <pc:sldMk cId="669466270" sldId="271"/>
            <ac:picMk id="20" creationId="{61CFC884-54A1-434B-AA70-BAA9EE8A0751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18:13.934" v="2435"/>
          <ac:picMkLst>
            <pc:docMk/>
            <pc:sldMk cId="669466270" sldId="271"/>
            <ac:picMk id="21" creationId="{DE3D0263-1926-2D4A-A780-CCD74E32DCD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21:05.701" v="2471" actId="1076"/>
          <ac:picMkLst>
            <pc:docMk/>
            <pc:sldMk cId="669466270" sldId="271"/>
            <ac:picMk id="22" creationId="{11A5631B-EF52-4B92-AA69-08905ADD1027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18:08.512" v="2432"/>
          <ac:picMkLst>
            <pc:docMk/>
            <pc:sldMk cId="669466270" sldId="271"/>
            <ac:picMk id="24" creationId="{87F252C3-12C4-8C46-9389-A534CD06BA69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20:22:55.045" v="2981" actId="1076"/>
        <pc:sldMkLst>
          <pc:docMk/>
          <pc:sldMk cId="1083058989" sldId="272"/>
        </pc:sldMkLst>
        <pc:spChg chg="mod">
          <ac:chgData name="Renner, Sonja" userId="S::sonja.renner@seattlecolleges.edu::f5ff0108-e9dc-4e2e-9b01-271e531c823b" providerId="AD" clId="Web-{8FA9C302-A8BC-3825-ABDB-E065C1E604C9}" dt="2020-06-03T19:25:23.875" v="2540" actId="1076"/>
          <ac:spMkLst>
            <pc:docMk/>
            <pc:sldMk cId="1083058989" sldId="272"/>
            <ac:spMk id="15" creationId="{2D42477E-96C5-9B4D-9EF0-77F29DB658F3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5:45.344" v="2546" actId="1076"/>
          <ac:spMkLst>
            <pc:docMk/>
            <pc:sldMk cId="1083058989" sldId="272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5:50.704" v="2547" actId="1076"/>
          <ac:spMkLst>
            <pc:docMk/>
            <pc:sldMk cId="1083058989" sldId="272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24:51.356" v="214" actId="20577"/>
          <ac:spMkLst>
            <pc:docMk/>
            <pc:sldMk cId="1083058989" sldId="272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20:22:55.045" v="2981" actId="1076"/>
          <ac:spMkLst>
            <pc:docMk/>
            <pc:sldMk cId="1083058989" sldId="272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6:01.782" v="2549" actId="1076"/>
          <ac:spMkLst>
            <pc:docMk/>
            <pc:sldMk cId="1083058989" sldId="272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6:32.595" v="2554" actId="1076"/>
          <ac:spMkLst>
            <pc:docMk/>
            <pc:sldMk cId="1083058989" sldId="272"/>
            <ac:spMk id="35" creationId="{765A4ADB-644A-2240-A7B4-098D70F56899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25:29.797" v="2541" actId="1076"/>
          <ac:picMkLst>
            <pc:docMk/>
            <pc:sldMk cId="1083058989" sldId="272"/>
            <ac:picMk id="2" creationId="{7B840DDA-0CA0-4406-BBD9-87E071CB7BE3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20:22:48.436" v="2980" actId="1076"/>
          <ac:picMkLst>
            <pc:docMk/>
            <pc:sldMk cId="1083058989" sldId="272"/>
            <ac:picMk id="4" creationId="{485679F1-6DFA-A649-83C6-3E6A9D049699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20:22:45.951" v="2979" actId="1076"/>
          <ac:picMkLst>
            <pc:docMk/>
            <pc:sldMk cId="1083058989" sldId="272"/>
            <ac:picMk id="16" creationId="{A041272E-70DB-4753-B282-7EA8B1960AB2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21:51.905" v="2480"/>
          <ac:picMkLst>
            <pc:docMk/>
            <pc:sldMk cId="1083058989" sldId="272"/>
            <ac:picMk id="17" creationId="{FB308A2F-1AC5-8847-BEF3-FE9FCE0A527B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25:36.047" v="2543" actId="1076"/>
          <ac:picMkLst>
            <pc:docMk/>
            <pc:sldMk cId="1083058989" sldId="272"/>
            <ac:picMk id="18" creationId="{F647CEAD-C288-49B5-9182-377E475F6EE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25:41.750" v="2545" actId="1076"/>
          <ac:picMkLst>
            <pc:docMk/>
            <pc:sldMk cId="1083058989" sldId="272"/>
            <ac:picMk id="19" creationId="{07AAD9AA-4A0E-4D51-9C51-4E3D310551B0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2T23:24:53.887" v="216"/>
          <ac:picMkLst>
            <pc:docMk/>
            <pc:sldMk cId="1083058989" sldId="272"/>
            <ac:picMk id="19" creationId="{75FA3441-BDA0-3F40-A550-8A1966A51AE3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21:53.124" v="2481"/>
          <ac:picMkLst>
            <pc:docMk/>
            <pc:sldMk cId="1083058989" sldId="272"/>
            <ac:picMk id="21" creationId="{0BB9FED2-6AE5-B44E-B367-6AFE0E86FF9C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21:55.264" v="2483"/>
          <ac:picMkLst>
            <pc:docMk/>
            <pc:sldMk cId="1083058989" sldId="272"/>
            <ac:picMk id="30" creationId="{EFFFA5AE-5B6E-FE4D-BA4E-DC06A4CDC782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21:54.483" v="2482"/>
          <ac:picMkLst>
            <pc:docMk/>
            <pc:sldMk cId="1083058989" sldId="272"/>
            <ac:picMk id="31" creationId="{DB06871A-269B-1D40-B99E-690018772423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46:07.605" v="2819" actId="1076"/>
        <pc:sldMkLst>
          <pc:docMk/>
          <pc:sldMk cId="1173331050" sldId="273"/>
        </pc:sldMkLst>
        <pc:spChg chg="mod">
          <ac:chgData name="Renner, Sonja" userId="S::sonja.renner@seattlecolleges.edu::f5ff0108-e9dc-4e2e-9b01-271e531c823b" providerId="AD" clId="Web-{8FA9C302-A8BC-3825-ABDB-E065C1E604C9}" dt="2020-06-03T19:45:29.729" v="2811" actId="1076"/>
          <ac:spMkLst>
            <pc:docMk/>
            <pc:sldMk cId="1173331050" sldId="273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5:21.010" v="2810" actId="1076"/>
          <ac:spMkLst>
            <pc:docMk/>
            <pc:sldMk cId="1173331050" sldId="273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4:57.932" v="2802" actId="1076"/>
          <ac:spMkLst>
            <pc:docMk/>
            <pc:sldMk cId="1173331050" sldId="273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5:51.870" v="2816" actId="1076"/>
          <ac:spMkLst>
            <pc:docMk/>
            <pc:sldMk cId="1173331050" sldId="273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5:40.729" v="2814" actId="1076"/>
          <ac:spMkLst>
            <pc:docMk/>
            <pc:sldMk cId="1173331050" sldId="273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6:07.605" v="2819" actId="1076"/>
          <ac:spMkLst>
            <pc:docMk/>
            <pc:sldMk cId="1173331050" sldId="273"/>
            <ac:spMk id="35" creationId="{765A4ADB-644A-2240-A7B4-098D70F56899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43:58.213" v="2777" actId="1076"/>
          <ac:picMkLst>
            <pc:docMk/>
            <pc:sldMk cId="1173331050" sldId="273"/>
            <ac:picMk id="2" creationId="{60D713D1-1FA5-44B9-B4F3-CBE764A400D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3:54.088" v="2775"/>
          <ac:picMkLst>
            <pc:docMk/>
            <pc:sldMk cId="1173331050" sldId="273"/>
            <ac:picMk id="16" creationId="{6B980165-D1D8-B34C-A8F7-CF7E0D73AC6B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5:00.948" v="2805"/>
          <ac:picMkLst>
            <pc:docMk/>
            <pc:sldMk cId="1173331050" sldId="273"/>
            <ac:picMk id="18" creationId="{6501E9FA-396D-2D4F-8711-B81939DA02F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4:59.276" v="2803"/>
          <ac:picMkLst>
            <pc:docMk/>
            <pc:sldMk cId="1173331050" sldId="273"/>
            <ac:picMk id="19" creationId="{90728A25-2E6A-F24D-9DC5-684E12545BA4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4:35.588" v="2796"/>
          <ac:picMkLst>
            <pc:docMk/>
            <pc:sldMk cId="1173331050" sldId="273"/>
            <ac:picMk id="20" creationId="{D5362394-54CE-9444-AEDD-EDADF720E739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5:00.135" v="2804"/>
          <ac:picMkLst>
            <pc:docMk/>
            <pc:sldMk cId="1173331050" sldId="273"/>
            <ac:picMk id="21" creationId="{86B0A138-F0DC-D947-BB8D-3C86A0D7231C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4:43.588" v="2799" actId="1076"/>
          <ac:picMkLst>
            <pc:docMk/>
            <pc:sldMk cId="1173331050" sldId="273"/>
            <ac:picMk id="22" creationId="{57D0A352-2B0B-4E9B-89B3-59A984266C8D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4:51.854" v="2801" actId="1076"/>
          <ac:picMkLst>
            <pc:docMk/>
            <pc:sldMk cId="1173331050" sldId="273"/>
            <ac:picMk id="23" creationId="{DA19A69B-8FB2-4FD7-B096-AA49C344C69D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5:31.604" v="2812" actId="1076"/>
          <ac:picMkLst>
            <pc:docMk/>
            <pc:sldMk cId="1173331050" sldId="273"/>
            <ac:picMk id="24" creationId="{78C1E70F-6A2F-4A0C-88E3-1BA01A45B9E3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5:34.167" v="2813" actId="1076"/>
          <ac:picMkLst>
            <pc:docMk/>
            <pc:sldMk cId="1173331050" sldId="273"/>
            <ac:picMk id="26" creationId="{988B8D26-9DEB-470D-9BDE-7344F54FCD12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5:58.839" v="2818" actId="1076"/>
          <ac:picMkLst>
            <pc:docMk/>
            <pc:sldMk cId="1173331050" sldId="273"/>
            <ac:picMk id="28" creationId="{83F5403E-D6EF-4469-A087-FAE31C09E927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4:36.729" v="2797"/>
          <ac:picMkLst>
            <pc:docMk/>
            <pc:sldMk cId="1173331050" sldId="273"/>
            <ac:picMk id="30" creationId="{E810FD0F-B96F-504C-B926-1FBC84931E0E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48:51.590" v="2869" actId="1076"/>
        <pc:sldMkLst>
          <pc:docMk/>
          <pc:sldMk cId="1235724549" sldId="274"/>
        </pc:sldMkLst>
        <pc:spChg chg="mod">
          <ac:chgData name="Renner, Sonja" userId="S::sonja.renner@seattlecolleges.edu::f5ff0108-e9dc-4e2e-9b01-271e531c823b" providerId="AD" clId="Web-{8FA9C302-A8BC-3825-ABDB-E065C1E604C9}" dt="2020-06-03T19:47:15.589" v="2842" actId="1076"/>
          <ac:spMkLst>
            <pc:docMk/>
            <pc:sldMk cId="1235724549" sldId="274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7:32.371" v="2845" actId="1076"/>
          <ac:spMkLst>
            <pc:docMk/>
            <pc:sldMk cId="1235724549" sldId="274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7:41.855" v="2847" actId="1076"/>
          <ac:spMkLst>
            <pc:docMk/>
            <pc:sldMk cId="1235724549" sldId="274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8:47.981" v="2868" actId="1076"/>
          <ac:spMkLst>
            <pc:docMk/>
            <pc:sldMk cId="1235724549" sldId="274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7:58.465" v="2852" actId="1076"/>
          <ac:spMkLst>
            <pc:docMk/>
            <pc:sldMk cId="1235724549" sldId="274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8:51.590" v="2869" actId="1076"/>
          <ac:spMkLst>
            <pc:docMk/>
            <pc:sldMk cId="1235724549" sldId="274"/>
            <ac:spMk id="35" creationId="{765A4ADB-644A-2240-A7B4-098D70F56899}"/>
          </ac:spMkLst>
        </pc:spChg>
        <pc:picChg chg="add">
          <ac:chgData name="Renner, Sonja" userId="S::sonja.renner@seattlecolleges.edu::f5ff0108-e9dc-4e2e-9b01-271e531c823b" providerId="AD" clId="Web-{8FA9C302-A8BC-3825-ABDB-E065C1E604C9}" dt="2020-06-03T19:46:19.261" v="2821"/>
          <ac:picMkLst>
            <pc:docMk/>
            <pc:sldMk cId="1235724549" sldId="274"/>
            <ac:picMk id="2" creationId="{4C5D6C07-F011-4C74-8F7C-2FE9DAD3E64D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47:27.121" v="2844" actId="14100"/>
          <ac:picMkLst>
            <pc:docMk/>
            <pc:sldMk cId="1235724549" sldId="274"/>
            <ac:picMk id="3" creationId="{8BEE04EE-D5A4-3642-BF79-38D51AE19DAB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7:01.355" v="2839" actId="1076"/>
          <ac:picMkLst>
            <pc:docMk/>
            <pc:sldMk cId="1235724549" sldId="274"/>
            <ac:picMk id="4" creationId="{347A7BA2-4FB1-454F-91D4-DB409E50901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8:43.887" v="2867" actId="1076"/>
          <ac:picMkLst>
            <pc:docMk/>
            <pc:sldMk cId="1235724549" sldId="274"/>
            <ac:picMk id="5" creationId="{53CBB461-95AA-45A4-B57D-CDACBE55FAC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8:37.450" v="2866" actId="1076"/>
          <ac:picMkLst>
            <pc:docMk/>
            <pc:sldMk cId="1235724549" sldId="274"/>
            <ac:picMk id="6" creationId="{0052C2B4-F87C-4188-8788-878822EF532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8:35.340" v="2865" actId="1076"/>
          <ac:picMkLst>
            <pc:docMk/>
            <pc:sldMk cId="1235724549" sldId="274"/>
            <ac:picMk id="7" creationId="{1E6CB91D-447B-4912-94DB-2D8B54D28D08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6:17.917" v="2820"/>
          <ac:picMkLst>
            <pc:docMk/>
            <pc:sldMk cId="1235724549" sldId="274"/>
            <ac:picMk id="16" creationId="{499E2A04-A62B-9044-8950-38E1247583B1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6:26.058" v="2826"/>
          <ac:picMkLst>
            <pc:docMk/>
            <pc:sldMk cId="1235724549" sldId="274"/>
            <ac:picMk id="18" creationId="{FBC0C3C8-F3EC-8943-9D66-0EDC336B537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6:24.355" v="2824"/>
          <ac:picMkLst>
            <pc:docMk/>
            <pc:sldMk cId="1235724549" sldId="274"/>
            <ac:picMk id="19" creationId="{C713D517-136C-824E-BC38-3D1D1B144726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6:25.245" v="2825"/>
          <ac:picMkLst>
            <pc:docMk/>
            <pc:sldMk cId="1235724549" sldId="274"/>
            <ac:picMk id="20" creationId="{4E9F66CE-C18F-9442-87A5-9F33DDDC366E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6:23.402" v="2823"/>
          <ac:picMkLst>
            <pc:docMk/>
            <pc:sldMk cId="1235724549" sldId="274"/>
            <ac:picMk id="21" creationId="{9FFA2FC7-6471-2446-AA9C-CA65B28F3EA1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52:09.420" v="2913" actId="1076"/>
        <pc:sldMkLst>
          <pc:docMk/>
          <pc:sldMk cId="2747287829" sldId="275"/>
        </pc:sldMkLst>
        <pc:spChg chg="mod">
          <ac:chgData name="Renner, Sonja" userId="S::sonja.renner@seattlecolleges.edu::f5ff0108-e9dc-4e2e-9b01-271e531c823b" providerId="AD" clId="Web-{8FA9C302-A8BC-3825-ABDB-E065C1E604C9}" dt="2020-06-03T19:50:37.326" v="2883" actId="1076"/>
          <ac:spMkLst>
            <pc:docMk/>
            <pc:sldMk cId="2747287829" sldId="275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1:43.639" v="2906" actId="1076"/>
          <ac:spMkLst>
            <pc:docMk/>
            <pc:sldMk cId="2747287829" sldId="275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1:47.811" v="2907" actId="1076"/>
          <ac:spMkLst>
            <pc:docMk/>
            <pc:sldMk cId="2747287829" sldId="275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2:05.545" v="2912" actId="1076"/>
          <ac:spMkLst>
            <pc:docMk/>
            <pc:sldMk cId="2747287829" sldId="275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1:13.029" v="2893" actId="1076"/>
          <ac:spMkLst>
            <pc:docMk/>
            <pc:sldMk cId="2747287829" sldId="275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2:09.420" v="2913" actId="1076"/>
          <ac:spMkLst>
            <pc:docMk/>
            <pc:sldMk cId="2747287829" sldId="275"/>
            <ac:spMk id="35" creationId="{765A4ADB-644A-2240-A7B4-098D70F56899}"/>
          </ac:spMkLst>
        </pc:spChg>
        <pc:picChg chg="add">
          <ac:chgData name="Renner, Sonja" userId="S::sonja.renner@seattlecolleges.edu::f5ff0108-e9dc-4e2e-9b01-271e531c823b" providerId="AD" clId="Web-{8FA9C302-A8BC-3825-ABDB-E065C1E604C9}" dt="2020-06-03T19:49:10.419" v="2875"/>
          <ac:picMkLst>
            <pc:docMk/>
            <pc:sldMk cId="2747287829" sldId="275"/>
            <ac:picMk id="2" creationId="{D9A0F79E-DCCE-4D53-A664-408BF97AE3B2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49:14.965" v="2877" actId="1076"/>
          <ac:picMkLst>
            <pc:docMk/>
            <pc:sldMk cId="2747287829" sldId="275"/>
            <ac:picMk id="3" creationId="{2B433185-A6DE-47A3-BE37-20596B1CA989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0:53.748" v="2886" actId="1076"/>
          <ac:picMkLst>
            <pc:docMk/>
            <pc:sldMk cId="2747287829" sldId="275"/>
            <ac:picMk id="4" creationId="{2F021606-85FD-4259-9AFE-FC762189193D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8:59.090" v="2870"/>
          <ac:picMkLst>
            <pc:docMk/>
            <pc:sldMk cId="2747287829" sldId="275"/>
            <ac:picMk id="16" creationId="{D21D395C-A5DE-D844-A5D7-ADE961CEF08F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50:48.779" v="2885" actId="1076"/>
          <ac:picMkLst>
            <pc:docMk/>
            <pc:sldMk cId="2747287829" sldId="275"/>
            <ac:picMk id="17" creationId="{42D1BB4A-C371-E74C-B72C-1C52172B18C3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9:02.137" v="2874"/>
          <ac:picMkLst>
            <pc:docMk/>
            <pc:sldMk cId="2747287829" sldId="275"/>
            <ac:picMk id="18" creationId="{473D417F-F5F3-1642-BCCB-5575C72D9E80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9:00.701" v="2872"/>
          <ac:picMkLst>
            <pc:docMk/>
            <pc:sldMk cId="2747287829" sldId="275"/>
            <ac:picMk id="19" creationId="{220F98C9-FDF8-204C-8374-AF14F70C4268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9:01.465" v="2873"/>
          <ac:picMkLst>
            <pc:docMk/>
            <pc:sldMk cId="2747287829" sldId="275"/>
            <ac:picMk id="20" creationId="{9D5E833C-CF6E-324A-8FFF-394C01DCEA3D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48:59.965" v="2871"/>
          <ac:picMkLst>
            <pc:docMk/>
            <pc:sldMk cId="2747287829" sldId="275"/>
            <ac:picMk id="21" creationId="{7BECA798-E814-6644-8234-68BD44C34477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1:55.248" v="2909" actId="1076"/>
          <ac:picMkLst>
            <pc:docMk/>
            <pc:sldMk cId="2747287829" sldId="275"/>
            <ac:picMk id="26" creationId="{C7B70A5E-7DF3-4B57-BB7B-021E7C390EFF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2:00.639" v="2911" actId="1076"/>
          <ac:picMkLst>
            <pc:docMk/>
            <pc:sldMk cId="2747287829" sldId="275"/>
            <ac:picMk id="28" creationId="{F411C5CD-39C8-4608-B51B-5A804561BAE3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54:10.359" v="2955" actId="1076"/>
        <pc:sldMkLst>
          <pc:docMk/>
          <pc:sldMk cId="1944597755" sldId="276"/>
        </pc:sldMkLst>
        <pc:spChg chg="mod">
          <ac:chgData name="Renner, Sonja" userId="S::sonja.renner@seattlecolleges.edu::f5ff0108-e9dc-4e2e-9b01-271e531c823b" providerId="AD" clId="Web-{8FA9C302-A8BC-3825-ABDB-E065C1E604C9}" dt="2020-06-03T19:53:22.686" v="2945" actId="1076"/>
          <ac:spMkLst>
            <pc:docMk/>
            <pc:sldMk cId="1944597755" sldId="276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3:18.577" v="2944" actId="1076"/>
          <ac:spMkLst>
            <pc:docMk/>
            <pc:sldMk cId="1944597755" sldId="276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3:12.952" v="2943" actId="1076"/>
          <ac:spMkLst>
            <pc:docMk/>
            <pc:sldMk cId="1944597755" sldId="276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3:54.765" v="2952" actId="1076"/>
          <ac:spMkLst>
            <pc:docMk/>
            <pc:sldMk cId="1944597755" sldId="276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3:41.530" v="2949" actId="1076"/>
          <ac:spMkLst>
            <pc:docMk/>
            <pc:sldMk cId="1944597755" sldId="276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4:10.359" v="2955" actId="1076"/>
          <ac:spMkLst>
            <pc:docMk/>
            <pc:sldMk cId="1944597755" sldId="276"/>
            <ac:spMk id="35" creationId="{765A4ADB-644A-2240-A7B4-098D70F56899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52:22.311" v="2920" actId="1076"/>
          <ac:picMkLst>
            <pc:docMk/>
            <pc:sldMk cId="1944597755" sldId="276"/>
            <ac:picMk id="2" creationId="{0F4B381F-3FD2-41B9-9716-40F765949BEC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3:02.452" v="2940" actId="1076"/>
          <ac:picMkLst>
            <pc:docMk/>
            <pc:sldMk cId="1944597755" sldId="276"/>
            <ac:picMk id="3" creationId="{1FF7510A-003E-438E-9B4C-81D2EA0F1235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3:08.483" v="2942" actId="1076"/>
          <ac:picMkLst>
            <pc:docMk/>
            <pc:sldMk cId="1944597755" sldId="276"/>
            <ac:picMk id="4" creationId="{4DCE008B-E3A2-44D9-8C1A-7C0B5B95B09F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53:49.718" v="2951" actId="14100"/>
          <ac:picMkLst>
            <pc:docMk/>
            <pc:sldMk cId="1944597755" sldId="276"/>
            <ac:picMk id="8" creationId="{DBE24C46-47B8-3241-B194-A6DDB08BB8A4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52:16.483" v="2914"/>
          <ac:picMkLst>
            <pc:docMk/>
            <pc:sldMk cId="1944597755" sldId="276"/>
            <ac:picMk id="20" creationId="{49C701E5-F00C-BE41-B1CD-7C5527178D1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52:19.920" v="2918"/>
          <ac:picMkLst>
            <pc:docMk/>
            <pc:sldMk cId="1944597755" sldId="276"/>
            <ac:picMk id="21" creationId="{38967D09-1829-7540-AE98-75173383985B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53:32.624" v="2947" actId="1076"/>
          <ac:picMkLst>
            <pc:docMk/>
            <pc:sldMk cId="1944597755" sldId="276"/>
            <ac:picMk id="22" creationId="{9496A9F9-3FFF-5742-A3D1-47543A7219B8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52:18.842" v="2917"/>
          <ac:picMkLst>
            <pc:docMk/>
            <pc:sldMk cId="1944597755" sldId="276"/>
            <ac:picMk id="23" creationId="{F95CCBC1-CD66-FA4B-8C84-3DCDDDF76A11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52:17.639" v="2915"/>
          <ac:picMkLst>
            <pc:docMk/>
            <pc:sldMk cId="1944597755" sldId="276"/>
            <ac:picMk id="24" creationId="{BBF50AB9-B84E-0241-B923-5A5274320B60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54:03.515" v="2954" actId="1076"/>
          <ac:picMkLst>
            <pc:docMk/>
            <pc:sldMk cId="1944597755" sldId="276"/>
            <ac:picMk id="26" creationId="{8BE7A338-B8CC-4A12-A214-98FC40FA462A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54:36.390" v="2957" actId="1076"/>
        <pc:sldMkLst>
          <pc:docMk/>
          <pc:sldMk cId="995785430" sldId="277"/>
        </pc:sldMkLst>
        <pc:spChg chg="mod">
          <ac:chgData name="Renner, Sonja" userId="S::sonja.renner@seattlecolleges.edu::f5ff0108-e9dc-4e2e-9b01-271e531c823b" providerId="AD" clId="Web-{8FA9C302-A8BC-3825-ABDB-E065C1E604C9}" dt="2020-06-03T19:54:36.390" v="2957" actId="1076"/>
          <ac:spMkLst>
            <pc:docMk/>
            <pc:sldMk cId="995785430" sldId="277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54:32.640" v="2956" actId="1076"/>
          <ac:spMkLst>
            <pc:docMk/>
            <pc:sldMk cId="995785430" sldId="277"/>
            <ac:spMk id="34" creationId="{26336091-7E17-4540-BE59-709208A4A287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01:16:34.316" v="823" actId="1076"/>
          <ac:picMkLst>
            <pc:docMk/>
            <pc:sldMk cId="995785430" sldId="277"/>
            <ac:picMk id="2" creationId="{27B078D4-3B31-46A4-BE11-0E4059AFB2B7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01:16:36.378" v="824" actId="1076"/>
          <ac:picMkLst>
            <pc:docMk/>
            <pc:sldMk cId="995785430" sldId="277"/>
            <ac:picMk id="3" creationId="{CC680BE4-84E6-4CC1-8FF8-EF760AAA9BED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01:15:44.094" v="809"/>
          <ac:picMkLst>
            <pc:docMk/>
            <pc:sldMk cId="995785430" sldId="277"/>
            <ac:picMk id="7" creationId="{D481AFE4-7C9B-5B4E-9F6D-CBE6E89CE8A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01:15:43.219" v="807"/>
          <ac:picMkLst>
            <pc:docMk/>
            <pc:sldMk cId="995785430" sldId="277"/>
            <ac:picMk id="8" creationId="{97D3C3BF-7C8B-114D-BCFB-084E6ECD4CDE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04:09:46.560" v="1574" actId="20577"/>
        <pc:sldMkLst>
          <pc:docMk/>
          <pc:sldMk cId="759805386" sldId="279"/>
        </pc:sldMkLst>
        <pc:spChg chg="mod">
          <ac:chgData name="Renner, Sonja" userId="S::sonja.renner@seattlecolleges.edu::f5ff0108-e9dc-4e2e-9b01-271e531c823b" providerId="AD" clId="Web-{8FA9C302-A8BC-3825-ABDB-E065C1E604C9}" dt="2020-06-03T04:04:11.821" v="1397" actId="20577"/>
          <ac:spMkLst>
            <pc:docMk/>
            <pc:sldMk cId="759805386" sldId="279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9:46.560" v="1574" actId="20577"/>
          <ac:spMkLst>
            <pc:docMk/>
            <pc:sldMk cId="759805386" sldId="279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2:52.316" v="1380" actId="20577"/>
          <ac:spMkLst>
            <pc:docMk/>
            <pc:sldMk cId="759805386" sldId="279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3:35.428" v="1393" actId="20577"/>
          <ac:spMkLst>
            <pc:docMk/>
            <pc:sldMk cId="759805386" sldId="279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4:11:01.971" v="1613" actId="20577"/>
        <pc:sldMkLst>
          <pc:docMk/>
          <pc:sldMk cId="891581979" sldId="280"/>
        </pc:sldMkLst>
        <pc:spChg chg="mod">
          <ac:chgData name="Renner, Sonja" userId="S::sonja.renner@seattlecolleges.edu::f5ff0108-e9dc-4e2e-9b01-271e531c823b" providerId="AD" clId="Web-{8FA9C302-A8BC-3825-ABDB-E065C1E604C9}" dt="2020-06-03T04:07:49.803" v="1538" actId="20577"/>
          <ac:spMkLst>
            <pc:docMk/>
            <pc:sldMk cId="891581979" sldId="280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1:01.971" v="1613" actId="20577"/>
          <ac:spMkLst>
            <pc:docMk/>
            <pc:sldMk cId="891581979" sldId="280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6:02.562" v="1501" actId="20577"/>
          <ac:spMkLst>
            <pc:docMk/>
            <pc:sldMk cId="891581979" sldId="280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5:07.950" v="1448" actId="20577"/>
          <ac:spMkLst>
            <pc:docMk/>
            <pc:sldMk cId="891581979" sldId="280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6:47:11.114" v="2259" actId="20577"/>
        <pc:sldMkLst>
          <pc:docMk/>
          <pc:sldMk cId="2067446352" sldId="281"/>
        </pc:sldMkLst>
        <pc:spChg chg="mod">
          <ac:chgData name="Renner, Sonja" userId="S::sonja.renner@seattlecolleges.edu::f5ff0108-e9dc-4e2e-9b01-271e531c823b" providerId="AD" clId="Web-{8FA9C302-A8BC-3825-ABDB-E065C1E604C9}" dt="2020-06-03T04:10:03.952" v="1580" actId="20577"/>
          <ac:spMkLst>
            <pc:docMk/>
            <pc:sldMk cId="2067446352" sldId="281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4:30.447" v="1414" actId="20577"/>
          <ac:spMkLst>
            <pc:docMk/>
            <pc:sldMk cId="2067446352" sldId="281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1:37.988" v="1630" actId="20577"/>
          <ac:spMkLst>
            <pc:docMk/>
            <pc:sldMk cId="2067446352" sldId="281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6:47:11.114" v="2259" actId="20577"/>
          <ac:spMkLst>
            <pc:docMk/>
            <pc:sldMk cId="2067446352" sldId="281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4:08:42.197" v="1551" actId="20577"/>
        <pc:sldMkLst>
          <pc:docMk/>
          <pc:sldMk cId="1582113386" sldId="282"/>
        </pc:sldMkLst>
        <pc:spChg chg="mod">
          <ac:chgData name="Renner, Sonja" userId="S::sonja.renner@seattlecolleges.edu::f5ff0108-e9dc-4e2e-9b01-271e531c823b" providerId="AD" clId="Web-{8FA9C302-A8BC-3825-ABDB-E065C1E604C9}" dt="2020-06-03T04:05:30.279" v="1471" actId="20577"/>
          <ac:spMkLst>
            <pc:docMk/>
            <pc:sldMk cId="1582113386" sldId="282"/>
            <ac:spMk id="10" creationId="{2A26B5CC-C077-ED43-A35F-934A55FA24A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8:42.197" v="1551" actId="20577"/>
          <ac:spMkLst>
            <pc:docMk/>
            <pc:sldMk cId="1582113386" sldId="282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04:52.995" v="1436" actId="20577"/>
          <ac:spMkLst>
            <pc:docMk/>
            <pc:sldMk cId="1582113386" sldId="282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4:17:06.251" v="1763" actId="20577"/>
        <pc:sldMkLst>
          <pc:docMk/>
          <pc:sldMk cId="3752610720" sldId="284"/>
        </pc:sldMkLst>
        <pc:spChg chg="mod">
          <ac:chgData name="Renner, Sonja" userId="S::sonja.renner@seattlecolleges.edu::f5ff0108-e9dc-4e2e-9b01-271e531c823b" providerId="AD" clId="Web-{8FA9C302-A8BC-3825-ABDB-E065C1E604C9}" dt="2020-06-03T04:16:18.685" v="1731" actId="20577"/>
          <ac:spMkLst>
            <pc:docMk/>
            <pc:sldMk cId="3752610720" sldId="284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5:08.081" v="1704" actId="20577"/>
          <ac:spMkLst>
            <pc:docMk/>
            <pc:sldMk cId="3752610720" sldId="284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7:06.251" v="1763" actId="20577"/>
          <ac:spMkLst>
            <pc:docMk/>
            <pc:sldMk cId="3752610720" sldId="284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6:42.963" v="1758" actId="20577"/>
          <ac:spMkLst>
            <pc:docMk/>
            <pc:sldMk cId="3752610720" sldId="284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58:13.642" v="2975" actId="20577"/>
        <pc:sldMkLst>
          <pc:docMk/>
          <pc:sldMk cId="3088193981" sldId="285"/>
        </pc:sldMkLst>
        <pc:spChg chg="mod">
          <ac:chgData name="Renner, Sonja" userId="S::sonja.renner@seattlecolleges.edu::f5ff0108-e9dc-4e2e-9b01-271e531c823b" providerId="AD" clId="Web-{8FA9C302-A8BC-3825-ABDB-E065C1E604C9}" dt="2020-06-03T19:58:13.642" v="2975" actId="20577"/>
          <ac:spMkLst>
            <pc:docMk/>
            <pc:sldMk cId="3088193981" sldId="285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5:48.267" v="1719" actId="20577"/>
          <ac:spMkLst>
            <pc:docMk/>
            <pc:sldMk cId="3088193981" sldId="285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4:45.004" v="1692" actId="20577"/>
          <ac:spMkLst>
            <pc:docMk/>
            <pc:sldMk cId="3088193981" sldId="285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6:32.202" v="1740" actId="20577"/>
          <ac:spMkLst>
            <pc:docMk/>
            <pc:sldMk cId="3088193981" sldId="285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04:17:36.319" v="1810" actId="20577"/>
        <pc:sldMkLst>
          <pc:docMk/>
          <pc:sldMk cId="700545794" sldId="286"/>
        </pc:sldMkLst>
        <pc:spChg chg="mod">
          <ac:chgData name="Renner, Sonja" userId="S::sonja.renner@seattlecolleges.edu::f5ff0108-e9dc-4e2e-9b01-271e531c823b" providerId="AD" clId="Web-{8FA9C302-A8BC-3825-ABDB-E065C1E604C9}" dt="2020-06-03T04:17:16.512" v="1776" actId="20577"/>
          <ac:spMkLst>
            <pc:docMk/>
            <pc:sldMk cId="700545794" sldId="286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3:17.447" v="1662" actId="20577"/>
          <ac:spMkLst>
            <pc:docMk/>
            <pc:sldMk cId="700545794" sldId="286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7:36.319" v="1810" actId="20577"/>
          <ac:spMkLst>
            <pc:docMk/>
            <pc:sldMk cId="700545794" sldId="286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7:25.852" v="1794" actId="20577"/>
          <ac:spMkLst>
            <pc:docMk/>
            <pc:sldMk cId="700545794" sldId="286"/>
            <ac:spMk id="34" creationId="{26336091-7E17-4540-BE59-709208A4A287}"/>
          </ac:spMkLst>
        </pc:spChg>
      </pc:sldChg>
      <pc:sldChg chg="delSp modSp">
        <pc:chgData name="Renner, Sonja" userId="S::sonja.renner@seattlecolleges.edu::f5ff0108-e9dc-4e2e-9b01-271e531c823b" providerId="AD" clId="Web-{8FA9C302-A8BC-3825-ABDB-E065C1E604C9}" dt="2020-06-03T04:17:58.041" v="1818" actId="20577"/>
        <pc:sldMkLst>
          <pc:docMk/>
          <pc:sldMk cId="499501451" sldId="287"/>
        </pc:sldMkLst>
        <pc:spChg chg="del mod">
          <ac:chgData name="Renner, Sonja" userId="S::sonja.renner@seattlecolleges.edu::f5ff0108-e9dc-4e2e-9b01-271e531c823b" providerId="AD" clId="Web-{8FA9C302-A8BC-3825-ABDB-E065C1E604C9}" dt="2020-06-02T23:28:05.948" v="249"/>
          <ac:spMkLst>
            <pc:docMk/>
            <pc:sldMk cId="499501451" sldId="287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7:55.124" v="1814" actId="20577"/>
          <ac:spMkLst>
            <pc:docMk/>
            <pc:sldMk cId="499501451" sldId="287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7:58.041" v="1818" actId="20577"/>
          <ac:spMkLst>
            <pc:docMk/>
            <pc:sldMk cId="499501451" sldId="287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12:43.180" v="1650" actId="14100"/>
          <ac:spMkLst>
            <pc:docMk/>
            <pc:sldMk cId="499501451" sldId="287"/>
            <ac:spMk id="34" creationId="{26336091-7E17-4540-BE59-709208A4A287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2T23:28:14.355" v="252" actId="1076"/>
          <ac:picMkLst>
            <pc:docMk/>
            <pc:sldMk cId="499501451" sldId="287"/>
            <ac:picMk id="14" creationId="{E2B63E0A-2321-D742-ABBC-9A71280C078F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2T23:28:14.371" v="253" actId="1076"/>
          <ac:picMkLst>
            <pc:docMk/>
            <pc:sldMk cId="499501451" sldId="287"/>
            <ac:picMk id="16" creationId="{4CEE8C60-931D-EB44-833A-2C124335E6AC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2T23:28:14.402" v="254" actId="1076"/>
          <ac:picMkLst>
            <pc:docMk/>
            <pc:sldMk cId="499501451" sldId="287"/>
            <ac:picMk id="18" creationId="{4066740D-2395-FA4D-BAE3-052F4D03136F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2T23:27:37.977" v="237"/>
          <ac:picMkLst>
            <pc:docMk/>
            <pc:sldMk cId="499501451" sldId="287"/>
            <ac:picMk id="19" creationId="{47FC0A42-63B0-004C-B6F2-CC2A39E1FC1F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04:20:53.727" v="1918" actId="20577"/>
        <pc:sldMkLst>
          <pc:docMk/>
          <pc:sldMk cId="2429115477" sldId="289"/>
        </pc:sldMkLst>
        <pc:spChg chg="mod">
          <ac:chgData name="Renner, Sonja" userId="S::sonja.renner@seattlecolleges.edu::f5ff0108-e9dc-4e2e-9b01-271e531c823b" providerId="AD" clId="Web-{8FA9C302-A8BC-3825-ABDB-E065C1E604C9}" dt="2020-06-03T04:18:32.805" v="1848" actId="20577"/>
          <ac:spMkLst>
            <pc:docMk/>
            <pc:sldMk cId="2429115477" sldId="289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20:06.785" v="1875" actId="20577"/>
          <ac:spMkLst>
            <pc:docMk/>
            <pc:sldMk cId="2429115477" sldId="289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3:41:13.083" v="1046" actId="20577"/>
          <ac:spMkLst>
            <pc:docMk/>
            <pc:sldMk cId="2429115477" sldId="289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4:20:53.727" v="1918" actId="20577"/>
          <ac:spMkLst>
            <pc:docMk/>
            <pc:sldMk cId="2429115477" sldId="289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20:24:13.577" v="2995" actId="1076"/>
        <pc:sldMkLst>
          <pc:docMk/>
          <pc:sldMk cId="4161553723" sldId="290"/>
        </pc:sldMkLst>
        <pc:spChg chg="mod">
          <ac:chgData name="Renner, Sonja" userId="S::sonja.renner@seattlecolleges.edu::f5ff0108-e9dc-4e2e-9b01-271e531c823b" providerId="AD" clId="Web-{8FA9C302-A8BC-3825-ABDB-E065C1E604C9}" dt="2020-06-03T20:24:13.577" v="2995" actId="1076"/>
          <ac:spMkLst>
            <pc:docMk/>
            <pc:sldMk cId="4161553723" sldId="290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20:24:08.280" v="2994" actId="14100"/>
          <ac:spMkLst>
            <pc:docMk/>
            <pc:sldMk cId="4161553723" sldId="290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20:23:45.561" v="2988" actId="1076"/>
          <ac:spMkLst>
            <pc:docMk/>
            <pc:sldMk cId="4161553723" sldId="290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20:23:51.124" v="2989" actId="1076"/>
          <ac:spMkLst>
            <pc:docMk/>
            <pc:sldMk cId="4161553723" sldId="290"/>
            <ac:spMk id="34" creationId="{26336091-7E17-4540-BE59-709208A4A287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20:23:40.686" v="2986" actId="1076"/>
          <ac:picMkLst>
            <pc:docMk/>
            <pc:sldMk cId="4161553723" sldId="290"/>
            <ac:picMk id="12" creationId="{B67668A9-D1AF-2043-AF59-11E614EABCCB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20:23:42.827" v="2987" actId="1076"/>
          <ac:picMkLst>
            <pc:docMk/>
            <pc:sldMk cId="4161553723" sldId="290"/>
            <ac:picMk id="13" creationId="{E8C3D9D1-FD90-344A-9C06-4156716DB5E8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20:23:55.124" v="2990" actId="1076"/>
          <ac:picMkLst>
            <pc:docMk/>
            <pc:sldMk cId="4161553723" sldId="290"/>
            <ac:picMk id="18" creationId="{FA4E2954-264B-7940-B289-A213D4030823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20:23:57.217" v="2991" actId="1076"/>
          <ac:picMkLst>
            <pc:docMk/>
            <pc:sldMk cId="4161553723" sldId="290"/>
            <ac:picMk id="19" creationId="{C83BE436-3984-7A4C-9BC1-3982AB41D6B5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19:40:15.992" v="2773" actId="20577"/>
        <pc:sldMkLst>
          <pc:docMk/>
          <pc:sldMk cId="1313512632" sldId="292"/>
        </pc:sldMkLst>
        <pc:spChg chg="mod">
          <ac:chgData name="Renner, Sonja" userId="S::sonja.renner@seattlecolleges.edu::f5ff0108-e9dc-4e2e-9b01-271e531c823b" providerId="AD" clId="Web-{8FA9C302-A8BC-3825-ABDB-E065C1E604C9}" dt="2020-06-03T19:40:11.523" v="2770" actId="20577"/>
          <ac:spMkLst>
            <pc:docMk/>
            <pc:sldMk cId="1313512632" sldId="292"/>
            <ac:spMk id="10" creationId="{2A26B5CC-C077-ED43-A35F-934A55FA24A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0:15.992" v="2773" actId="20577"/>
          <ac:spMkLst>
            <pc:docMk/>
            <pc:sldMk cId="1313512632" sldId="292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40:05.867" v="2767" actId="20577"/>
          <ac:spMkLst>
            <pc:docMk/>
            <pc:sldMk cId="1313512632" sldId="292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28:43.314" v="2584" actId="20577"/>
        <pc:sldMkLst>
          <pc:docMk/>
          <pc:sldMk cId="3628610486" sldId="293"/>
        </pc:sldMkLst>
        <pc:spChg chg="mod">
          <ac:chgData name="Renner, Sonja" userId="S::sonja.renner@seattlecolleges.edu::f5ff0108-e9dc-4e2e-9b01-271e531c823b" providerId="AD" clId="Web-{8FA9C302-A8BC-3825-ABDB-E065C1E604C9}" dt="2020-06-03T19:28:36.455" v="2581" actId="20577"/>
          <ac:spMkLst>
            <pc:docMk/>
            <pc:sldMk cId="3628610486" sldId="293"/>
            <ac:spMk id="10" creationId="{2A26B5CC-C077-ED43-A35F-934A55FA24A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8:43.314" v="2584" actId="20577"/>
          <ac:spMkLst>
            <pc:docMk/>
            <pc:sldMk cId="3628610486" sldId="293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8:30.564" v="2578" actId="20577"/>
          <ac:spMkLst>
            <pc:docMk/>
            <pc:sldMk cId="3628610486" sldId="293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9:50.617" v="2764" actId="20577"/>
        <pc:sldMkLst>
          <pc:docMk/>
          <pc:sldMk cId="474440385" sldId="294"/>
        </pc:sldMkLst>
        <pc:spChg chg="mod">
          <ac:chgData name="Renner, Sonja" userId="S::sonja.renner@seattlecolleges.edu::f5ff0108-e9dc-4e2e-9b01-271e531c823b" providerId="AD" clId="Web-{8FA9C302-A8BC-3825-ABDB-E065C1E604C9}" dt="2020-06-03T19:39:37.711" v="2758" actId="20577"/>
          <ac:spMkLst>
            <pc:docMk/>
            <pc:sldMk cId="474440385" sldId="294"/>
            <ac:spMk id="10" creationId="{2A26B5CC-C077-ED43-A35F-934A55FA24A5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9:43.648" v="2761" actId="20577"/>
          <ac:spMkLst>
            <pc:docMk/>
            <pc:sldMk cId="474440385" sldId="294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9:50.617" v="2764" actId="20577"/>
          <ac:spMkLst>
            <pc:docMk/>
            <pc:sldMk cId="474440385" sldId="294"/>
            <ac:spMk id="34" creationId="{26336091-7E17-4540-BE59-709208A4A287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9:26.726" v="2756" actId="1076"/>
        <pc:sldMkLst>
          <pc:docMk/>
          <pc:sldMk cId="2937143106" sldId="295"/>
        </pc:sldMkLst>
        <pc:spChg chg="mod">
          <ac:chgData name="Renner, Sonja" userId="S::sonja.renner@seattlecolleges.edu::f5ff0108-e9dc-4e2e-9b01-271e531c823b" providerId="AD" clId="Web-{8FA9C302-A8BC-3825-ABDB-E065C1E604C9}" dt="2020-06-03T19:39:26.726" v="2756" actId="1076"/>
          <ac:spMkLst>
            <pc:docMk/>
            <pc:sldMk cId="2937143106" sldId="295"/>
            <ac:spMk id="34" creationId="{26336091-7E17-4540-BE59-709208A4A287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19:39:23.023" v="2755" actId="1076"/>
          <ac:picMkLst>
            <pc:docMk/>
            <pc:sldMk cId="2937143106" sldId="295"/>
            <ac:picMk id="8" creationId="{F08B2F1A-8D4C-7143-97AF-AD9B8CD38566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20:24:43.155" v="3004" actId="1076"/>
        <pc:sldMkLst>
          <pc:docMk/>
          <pc:sldMk cId="3005224309" sldId="296"/>
        </pc:sldMkLst>
        <pc:spChg chg="mod">
          <ac:chgData name="Renner, Sonja" userId="S::sonja.renner@seattlecolleges.edu::f5ff0108-e9dc-4e2e-9b01-271e531c823b" providerId="AD" clId="Web-{8FA9C302-A8BC-3825-ABDB-E065C1E604C9}" dt="2020-06-03T20:24:43.155" v="3004" actId="1076"/>
          <ac:spMkLst>
            <pc:docMk/>
            <pc:sldMk cId="3005224309" sldId="296"/>
            <ac:spMk id="34" creationId="{26336091-7E17-4540-BE59-709208A4A287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20:24:20.983" v="2996" actId="1076"/>
          <ac:picMkLst>
            <pc:docMk/>
            <pc:sldMk cId="3005224309" sldId="296"/>
            <ac:picMk id="3" creationId="{45DC51D2-9E88-404F-8190-5D521A34A75E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35:01.505" v="2697" actId="1076"/>
        <pc:sldMkLst>
          <pc:docMk/>
          <pc:sldMk cId="453267754" sldId="298"/>
        </pc:sldMkLst>
        <pc:spChg chg="mod">
          <ac:chgData name="Renner, Sonja" userId="S::sonja.renner@seattlecolleges.edu::f5ff0108-e9dc-4e2e-9b01-271e531c823b" providerId="AD" clId="Web-{8FA9C302-A8BC-3825-ABDB-E065C1E604C9}" dt="2020-06-03T19:35:01.505" v="2697" actId="1076"/>
          <ac:spMkLst>
            <pc:docMk/>
            <pc:sldMk cId="453267754" sldId="298"/>
            <ac:spMk id="16" creationId="{F1E912C3-FD72-5845-98B9-E43EA4616D1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4:35.692" v="2693" actId="1076"/>
          <ac:spMkLst>
            <pc:docMk/>
            <pc:sldMk cId="453267754" sldId="298"/>
            <ac:spMk id="17" creationId="{D74A106A-E0C8-5244-903B-C955ADE07E24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33:51.583" v="2680" actId="1076"/>
          <ac:picMkLst>
            <pc:docMk/>
            <pc:sldMk cId="453267754" sldId="298"/>
            <ac:picMk id="2" creationId="{6D1034B4-C66F-40BB-8827-E9A7D2D3812F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34:46.755" v="2694" actId="14100"/>
          <ac:picMkLst>
            <pc:docMk/>
            <pc:sldMk cId="453267754" sldId="298"/>
            <ac:picMk id="11" creationId="{D769AAA5-17FD-E84A-A914-4A2B29F5CC92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33:45.833" v="2678"/>
          <ac:picMkLst>
            <pc:docMk/>
            <pc:sldMk cId="453267754" sldId="298"/>
            <ac:picMk id="13" creationId="{DAB61871-ABA4-6D44-932A-7982DB500AE0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39:04.507" v="2752" actId="20577"/>
        <pc:sldMkLst>
          <pc:docMk/>
          <pc:sldMk cId="2766048426" sldId="301"/>
        </pc:sldMkLst>
        <pc:spChg chg="mod">
          <ac:chgData name="Renner, Sonja" userId="S::sonja.renner@seattlecolleges.edu::f5ff0108-e9dc-4e2e-9b01-271e531c823b" providerId="AD" clId="Web-{8FA9C302-A8BC-3825-ABDB-E065C1E604C9}" dt="2020-06-03T19:39:04.507" v="2752" actId="20577"/>
          <ac:spMkLst>
            <pc:docMk/>
            <pc:sldMk cId="2766048426" sldId="301"/>
            <ac:spMk id="12" creationId="{9B44D5FD-730F-7D40-8E88-FA863B21DB3F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2:40.098" v="2657" actId="1076"/>
          <ac:spMkLst>
            <pc:docMk/>
            <pc:sldMk cId="2766048426" sldId="301"/>
            <ac:spMk id="34" creationId="{26336091-7E17-4540-BE59-709208A4A287}"/>
          </ac:spMkLst>
        </pc:spChg>
        <pc:picChg chg="add del mod">
          <ac:chgData name="Renner, Sonja" userId="S::sonja.renner@seattlecolleges.edu::f5ff0108-e9dc-4e2e-9b01-271e531c823b" providerId="AD" clId="Web-{8FA9C302-A8BC-3825-ABDB-E065C1E604C9}" dt="2020-06-03T19:32:01.488" v="2643"/>
          <ac:picMkLst>
            <pc:docMk/>
            <pc:sldMk cId="2766048426" sldId="301"/>
            <ac:picMk id="2" creationId="{988D90C7-710B-4DEF-8A05-EB840A17C300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32:27.676" v="2653" actId="1076"/>
          <ac:picMkLst>
            <pc:docMk/>
            <pc:sldMk cId="2766048426" sldId="301"/>
            <ac:picMk id="3" creationId="{D489896F-0FE5-4D32-9CD9-B4A43EDBCC02}"/>
          </ac:picMkLst>
        </pc:picChg>
        <pc:picChg chg="add del mod">
          <ac:chgData name="Renner, Sonja" userId="S::sonja.renner@seattlecolleges.edu::f5ff0108-e9dc-4e2e-9b01-271e531c823b" providerId="AD" clId="Web-{8FA9C302-A8BC-3825-ABDB-E065C1E604C9}" dt="2020-06-03T19:32:32.098" v="2655"/>
          <ac:picMkLst>
            <pc:docMk/>
            <pc:sldMk cId="2766048426" sldId="301"/>
            <ac:picMk id="4" creationId="{460BACAA-78DF-4EF1-9C6C-BCD34402FD0D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2T23:18:57.079" v="178"/>
          <ac:picMkLst>
            <pc:docMk/>
            <pc:sldMk cId="2766048426" sldId="301"/>
            <ac:picMk id="10" creationId="{DA730E10-6C18-DF4B-861B-2369C2332981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32:02.972" v="2644"/>
          <ac:picMkLst>
            <pc:docMk/>
            <pc:sldMk cId="2766048426" sldId="301"/>
            <ac:picMk id="11" creationId="{EE637ADC-762E-1D45-A2BE-C5BE6F2A5EC9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32:35.395" v="2656" actId="1076"/>
          <ac:picMkLst>
            <pc:docMk/>
            <pc:sldMk cId="2766048426" sldId="301"/>
            <ac:picMk id="13" creationId="{D428F18C-CD2E-4663-A5A1-9099E58C1FB3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19:17:36.231" v="2430" actId="1076"/>
        <pc:sldMkLst>
          <pc:docMk/>
          <pc:sldMk cId="3445589422" sldId="305"/>
        </pc:sldMkLst>
        <pc:spChg chg="mod">
          <ac:chgData name="Renner, Sonja" userId="S::sonja.renner@seattlecolleges.edu::f5ff0108-e9dc-4e2e-9b01-271e531c823b" providerId="AD" clId="Web-{8FA9C302-A8BC-3825-ABDB-E065C1E604C9}" dt="2020-06-03T19:16:03.714" v="2405" actId="1076"/>
          <ac:spMkLst>
            <pc:docMk/>
            <pc:sldMk cId="3445589422" sldId="305"/>
            <ac:spMk id="25" creationId="{03C53F65-39C5-F547-8A0E-38612F0AF15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6:41.402" v="2412" actId="1076"/>
          <ac:spMkLst>
            <pc:docMk/>
            <pc:sldMk cId="3445589422" sldId="305"/>
            <ac:spMk id="27" creationId="{74D5B7A9-D84D-CE44-9178-5CAB7568D1CB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6:45.262" v="2413" actId="1076"/>
          <ac:spMkLst>
            <pc:docMk/>
            <pc:sldMk cId="3445589422" sldId="305"/>
            <ac:spMk id="32" creationId="{0222930A-7F68-DD45-A610-E8E3BD3E525D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7:36.231" v="2430" actId="1076"/>
          <ac:spMkLst>
            <pc:docMk/>
            <pc:sldMk cId="3445589422" sldId="305"/>
            <ac:spMk id="33" creationId="{153EAF88-EE4C-CE46-A753-553174567301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6:12.324" v="2407" actId="1076"/>
          <ac:spMkLst>
            <pc:docMk/>
            <pc:sldMk cId="3445589422" sldId="305"/>
            <ac:spMk id="34" creationId="{26336091-7E17-4540-BE59-709208A4A287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17:29.840" v="2429" actId="1076"/>
          <ac:spMkLst>
            <pc:docMk/>
            <pc:sldMk cId="3445589422" sldId="305"/>
            <ac:spMk id="35" creationId="{765A4ADB-644A-2240-A7B4-098D70F56899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19:15:57.777" v="2404" actId="1076"/>
          <ac:picMkLst>
            <pc:docMk/>
            <pc:sldMk cId="3445589422" sldId="305"/>
            <ac:picMk id="8" creationId="{5B692BB0-71F5-964E-AB3E-72168044844A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16:06.261" v="2406" actId="1076"/>
          <ac:picMkLst>
            <pc:docMk/>
            <pc:sldMk cId="3445589422" sldId="305"/>
            <ac:picMk id="10" creationId="{26A58F91-D9E5-AA46-8AEB-E0AB69BFC15A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16:29.074" v="2410" actId="1076"/>
          <ac:picMkLst>
            <pc:docMk/>
            <pc:sldMk cId="3445589422" sldId="305"/>
            <ac:picMk id="12" creationId="{CE382DC5-E4A4-3547-9DAD-B3F2C857F922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16:59.090" v="2419" actId="1076"/>
          <ac:picMkLst>
            <pc:docMk/>
            <pc:sldMk cId="3445589422" sldId="305"/>
            <ac:picMk id="15" creationId="{310F0460-E07A-484D-A4FE-880284555D22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17:08.277" v="2421" actId="1076"/>
          <ac:picMkLst>
            <pc:docMk/>
            <pc:sldMk cId="3445589422" sldId="305"/>
            <ac:picMk id="16" creationId="{A71113DF-CCE8-42AD-A047-B7AB4EEE68B4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16:23.136" v="2409" actId="14100"/>
          <ac:picMkLst>
            <pc:docMk/>
            <pc:sldMk cId="3445589422" sldId="305"/>
            <ac:picMk id="19" creationId="{88813F85-777C-B845-AD06-1B768D24DE8E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16:48.293" v="2414"/>
          <ac:picMkLst>
            <pc:docMk/>
            <pc:sldMk cId="3445589422" sldId="305"/>
            <ac:picMk id="20" creationId="{C8A65699-E28C-914F-83D2-5A5C4BBD0B41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16:49.027" v="2416"/>
          <ac:picMkLst>
            <pc:docMk/>
            <pc:sldMk cId="3445589422" sldId="305"/>
            <ac:picMk id="21" creationId="{1672ABB4-91CE-734D-B800-5D627D4CB11A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19:35:22.177" v="2702" actId="20577"/>
        <pc:sldMkLst>
          <pc:docMk/>
          <pc:sldMk cId="861007925" sldId="306"/>
        </pc:sldMkLst>
        <pc:spChg chg="mod">
          <ac:chgData name="Renner, Sonja" userId="S::sonja.renner@seattlecolleges.edu::f5ff0108-e9dc-4e2e-9b01-271e531c823b" providerId="AD" clId="Web-{8FA9C302-A8BC-3825-ABDB-E065C1E604C9}" dt="2020-06-03T19:35:22.177" v="2702" actId="20577"/>
          <ac:spMkLst>
            <pc:docMk/>
            <pc:sldMk cId="861007925" sldId="306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5:31.037" v="2706" actId="20577"/>
        <pc:sldMkLst>
          <pc:docMk/>
          <pc:sldMk cId="2635362749" sldId="307"/>
        </pc:sldMkLst>
        <pc:spChg chg="mod">
          <ac:chgData name="Renner, Sonja" userId="S::sonja.renner@seattlecolleges.edu::f5ff0108-e9dc-4e2e-9b01-271e531c823b" providerId="AD" clId="Web-{8FA9C302-A8BC-3825-ABDB-E065C1E604C9}" dt="2020-06-03T19:35:31.037" v="2706" actId="20577"/>
          <ac:spMkLst>
            <pc:docMk/>
            <pc:sldMk cId="2635362749" sldId="307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5:43.115" v="2709" actId="20577"/>
        <pc:sldMkLst>
          <pc:docMk/>
          <pc:sldMk cId="2837717885" sldId="308"/>
        </pc:sldMkLst>
        <pc:spChg chg="mod">
          <ac:chgData name="Renner, Sonja" userId="S::sonja.renner@seattlecolleges.edu::f5ff0108-e9dc-4e2e-9b01-271e531c823b" providerId="AD" clId="Web-{8FA9C302-A8BC-3825-ABDB-E065C1E604C9}" dt="2020-06-03T19:35:43.115" v="2709" actId="20577"/>
          <ac:spMkLst>
            <pc:docMk/>
            <pc:sldMk cId="2837717885" sldId="308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6:17.475" v="2715" actId="1076"/>
        <pc:sldMkLst>
          <pc:docMk/>
          <pc:sldMk cId="3848610783" sldId="309"/>
        </pc:sldMkLst>
        <pc:spChg chg="mod">
          <ac:chgData name="Renner, Sonja" userId="S::sonja.renner@seattlecolleges.edu::f5ff0108-e9dc-4e2e-9b01-271e531c823b" providerId="AD" clId="Web-{8FA9C302-A8BC-3825-ABDB-E065C1E604C9}" dt="2020-06-03T19:36:17.475" v="2715" actId="1076"/>
          <ac:spMkLst>
            <pc:docMk/>
            <pc:sldMk cId="3848610783" sldId="309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6:26.803" v="2717" actId="20577"/>
        <pc:sldMkLst>
          <pc:docMk/>
          <pc:sldMk cId="124659784" sldId="310"/>
        </pc:sldMkLst>
        <pc:spChg chg="mod">
          <ac:chgData name="Renner, Sonja" userId="S::sonja.renner@seattlecolleges.edu::f5ff0108-e9dc-4e2e-9b01-271e531c823b" providerId="AD" clId="Web-{8FA9C302-A8BC-3825-ABDB-E065C1E604C9}" dt="2020-06-03T19:36:26.803" v="2717" actId="20577"/>
          <ac:spMkLst>
            <pc:docMk/>
            <pc:sldMk cId="124659784" sldId="310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6:37.865" v="2722" actId="20577"/>
        <pc:sldMkLst>
          <pc:docMk/>
          <pc:sldMk cId="2706769299" sldId="311"/>
        </pc:sldMkLst>
        <pc:spChg chg="mod">
          <ac:chgData name="Renner, Sonja" userId="S::sonja.renner@seattlecolleges.edu::f5ff0108-e9dc-4e2e-9b01-271e531c823b" providerId="AD" clId="Web-{8FA9C302-A8BC-3825-ABDB-E065C1E604C9}" dt="2020-06-03T19:36:37.865" v="2722" actId="20577"/>
          <ac:spMkLst>
            <pc:docMk/>
            <pc:sldMk cId="2706769299" sldId="311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6:49.912" v="2726" actId="20577"/>
        <pc:sldMkLst>
          <pc:docMk/>
          <pc:sldMk cId="1883679293" sldId="312"/>
        </pc:sldMkLst>
        <pc:spChg chg="mod">
          <ac:chgData name="Renner, Sonja" userId="S::sonja.renner@seattlecolleges.edu::f5ff0108-e9dc-4e2e-9b01-271e531c823b" providerId="AD" clId="Web-{8FA9C302-A8BC-3825-ABDB-E065C1E604C9}" dt="2020-06-03T19:36:49.912" v="2726" actId="20577"/>
          <ac:spMkLst>
            <pc:docMk/>
            <pc:sldMk cId="1883679293" sldId="312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6:57.662" v="2729" actId="20577"/>
        <pc:sldMkLst>
          <pc:docMk/>
          <pc:sldMk cId="7016279" sldId="313"/>
        </pc:sldMkLst>
        <pc:spChg chg="mod">
          <ac:chgData name="Renner, Sonja" userId="S::sonja.renner@seattlecolleges.edu::f5ff0108-e9dc-4e2e-9b01-271e531c823b" providerId="AD" clId="Web-{8FA9C302-A8BC-3825-ABDB-E065C1E604C9}" dt="2020-06-03T19:36:57.662" v="2729" actId="20577"/>
          <ac:spMkLst>
            <pc:docMk/>
            <pc:sldMk cId="7016279" sldId="313"/>
            <ac:spMk id="5" creationId="{DF717CCD-B9B0-7540-B0B6-9C4E8E6C2E9F}"/>
          </ac:spMkLst>
        </pc:spChg>
      </pc:sldChg>
      <pc:sldChg chg="modSp">
        <pc:chgData name="Renner, Sonja" userId="S::sonja.renner@seattlecolleges.edu::f5ff0108-e9dc-4e2e-9b01-271e531c823b" providerId="AD" clId="Web-{8FA9C302-A8BC-3825-ABDB-E065C1E604C9}" dt="2020-06-03T19:37:05.897" v="2732" actId="20577"/>
        <pc:sldMkLst>
          <pc:docMk/>
          <pc:sldMk cId="990072245" sldId="314"/>
        </pc:sldMkLst>
        <pc:spChg chg="mod">
          <ac:chgData name="Renner, Sonja" userId="S::sonja.renner@seattlecolleges.edu::f5ff0108-e9dc-4e2e-9b01-271e531c823b" providerId="AD" clId="Web-{8FA9C302-A8BC-3825-ABDB-E065C1E604C9}" dt="2020-06-03T19:37:05.897" v="2732" actId="20577"/>
          <ac:spMkLst>
            <pc:docMk/>
            <pc:sldMk cId="990072245" sldId="314"/>
            <ac:spMk id="5" creationId="{DF717CCD-B9B0-7540-B0B6-9C4E8E6C2E9F}"/>
          </ac:spMkLst>
        </pc:spChg>
      </pc:sldChg>
      <pc:sldChg chg="delAnim">
        <pc:chgData name="Renner, Sonja" userId="S::sonja.renner@seattlecolleges.edu::f5ff0108-e9dc-4e2e-9b01-271e531c823b" providerId="AD" clId="Web-{8FA9C302-A8BC-3825-ABDB-E065C1E604C9}" dt="2020-06-03T20:11:33.992" v="2978"/>
        <pc:sldMkLst>
          <pc:docMk/>
          <pc:sldMk cId="1884614290" sldId="315"/>
        </pc:sldMkLst>
      </pc:sldChg>
      <pc:sldChg chg="addSp delSp modSp">
        <pc:chgData name="Renner, Sonja" userId="S::sonja.renner@seattlecolleges.edu::f5ff0108-e9dc-4e2e-9b01-271e531c823b" providerId="AD" clId="Web-{8FA9C302-A8BC-3825-ABDB-E065C1E604C9}" dt="2020-06-03T19:30:24.645" v="2623" actId="1076"/>
        <pc:sldMkLst>
          <pc:docMk/>
          <pc:sldMk cId="2145550175" sldId="316"/>
        </pc:sldMkLst>
        <pc:spChg chg="mod">
          <ac:chgData name="Renner, Sonja" userId="S::sonja.renner@seattlecolleges.edu::f5ff0108-e9dc-4e2e-9b01-271e531c823b" providerId="AD" clId="Web-{8FA9C302-A8BC-3825-ABDB-E065C1E604C9}" dt="2020-06-03T19:30:24.645" v="2623" actId="1076"/>
          <ac:spMkLst>
            <pc:docMk/>
            <pc:sldMk cId="2145550175" sldId="316"/>
            <ac:spMk id="27" creationId="{843D3B25-8C40-AE44-AEDA-C488FB401118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29:54.346" v="2613" actId="1076"/>
          <ac:spMkLst>
            <pc:docMk/>
            <pc:sldMk cId="2145550175" sldId="316"/>
            <ac:spMk id="28" creationId="{679558CF-9E1F-1B48-ADDB-0D12EF7A28C6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19:30:17.737" v="2622" actId="1076"/>
          <ac:picMkLst>
            <pc:docMk/>
            <pc:sldMk cId="2145550175" sldId="316"/>
            <ac:picMk id="8" creationId="{A210B435-E9A5-0D45-9C8D-09FBE250E017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29:45.362" v="2609" actId="1076"/>
          <ac:picMkLst>
            <pc:docMk/>
            <pc:sldMk cId="2145550175" sldId="316"/>
            <ac:picMk id="9" creationId="{0E526C17-E066-421D-9FB6-1226D6DAA368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29:35.393" v="2606"/>
          <ac:picMkLst>
            <pc:docMk/>
            <pc:sldMk cId="2145550175" sldId="316"/>
            <ac:picMk id="26" creationId="{6961927D-0596-7C43-8A07-AB5EABABAF0D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19:31:37.425" v="2640" actId="14100"/>
        <pc:sldMkLst>
          <pc:docMk/>
          <pc:sldMk cId="370803830" sldId="317"/>
        </pc:sldMkLst>
        <pc:spChg chg="mod">
          <ac:chgData name="Renner, Sonja" userId="S::sonja.renner@seattlecolleges.edu::f5ff0108-e9dc-4e2e-9b01-271e531c823b" providerId="AD" clId="Web-{8FA9C302-A8BC-3825-ABDB-E065C1E604C9}" dt="2020-06-03T19:31:37.425" v="2640" actId="14100"/>
          <ac:spMkLst>
            <pc:docMk/>
            <pc:sldMk cId="370803830" sldId="317"/>
            <ac:spMk id="27" creationId="{843D3B25-8C40-AE44-AEDA-C488FB401118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1:24.378" v="2638" actId="1076"/>
          <ac:spMkLst>
            <pc:docMk/>
            <pc:sldMk cId="370803830" sldId="317"/>
            <ac:spMk id="28" creationId="{679558CF-9E1F-1B48-ADDB-0D12EF7A28C6}"/>
          </ac:spMkLst>
        </pc:spChg>
        <pc:picChg chg="mod">
          <ac:chgData name="Renner, Sonja" userId="S::sonja.renner@seattlecolleges.edu::f5ff0108-e9dc-4e2e-9b01-271e531c823b" providerId="AD" clId="Web-{8FA9C302-A8BC-3825-ABDB-E065C1E604C9}" dt="2020-06-03T19:31:05.566" v="2635" actId="1076"/>
          <ac:picMkLst>
            <pc:docMk/>
            <pc:sldMk cId="370803830" sldId="317"/>
            <ac:picMk id="8" creationId="{3AA7E09A-2BAA-274A-ADB1-C6D9F06129C6}"/>
          </ac:picMkLst>
        </pc:picChg>
        <pc:picChg chg="mod">
          <ac:chgData name="Renner, Sonja" userId="S::sonja.renner@seattlecolleges.edu::f5ff0108-e9dc-4e2e-9b01-271e531c823b" providerId="AD" clId="Web-{8FA9C302-A8BC-3825-ABDB-E065C1E604C9}" dt="2020-06-03T19:31:19.316" v="2637" actId="14100"/>
          <ac:picMkLst>
            <pc:docMk/>
            <pc:sldMk cId="370803830" sldId="317"/>
            <ac:picMk id="9" creationId="{A08160C1-B329-9C4A-96EE-6A5FF1BCD380}"/>
          </ac:picMkLst>
        </pc:picChg>
      </pc:sldChg>
      <pc:sldChg chg="addSp delSp modSp">
        <pc:chgData name="Renner, Sonja" userId="S::sonja.renner@seattlecolleges.edu::f5ff0108-e9dc-4e2e-9b01-271e531c823b" providerId="AD" clId="Web-{8FA9C302-A8BC-3825-ABDB-E065C1E604C9}" dt="2020-06-03T20:25:13.124" v="3008" actId="14100"/>
        <pc:sldMkLst>
          <pc:docMk/>
          <pc:sldMk cId="2345272050" sldId="318"/>
        </pc:sldMkLst>
        <pc:spChg chg="mod">
          <ac:chgData name="Renner, Sonja" userId="S::sonja.renner@seattlecolleges.edu::f5ff0108-e9dc-4e2e-9b01-271e531c823b" providerId="AD" clId="Web-{8FA9C302-A8BC-3825-ABDB-E065C1E604C9}" dt="2020-06-03T20:25:13.124" v="3008" actId="14100"/>
          <ac:spMkLst>
            <pc:docMk/>
            <pc:sldMk cId="2345272050" sldId="318"/>
            <ac:spMk id="12" creationId="{9B44D5FD-730F-7D40-8E88-FA863B21DB3F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20:25:06.843" v="3006" actId="14100"/>
          <ac:spMkLst>
            <pc:docMk/>
            <pc:sldMk cId="2345272050" sldId="318"/>
            <ac:spMk id="34" creationId="{26336091-7E17-4540-BE59-709208A4A287}"/>
          </ac:spMkLst>
        </pc:spChg>
        <pc:picChg chg="add mod">
          <ac:chgData name="Renner, Sonja" userId="S::sonja.renner@seattlecolleges.edu::f5ff0108-e9dc-4e2e-9b01-271e531c823b" providerId="AD" clId="Web-{8FA9C302-A8BC-3825-ABDB-E065C1E604C9}" dt="2020-06-03T19:33:16.879" v="2669" actId="1076"/>
          <ac:picMkLst>
            <pc:docMk/>
            <pc:sldMk cId="2345272050" sldId="318"/>
            <ac:picMk id="2" creationId="{DA5DF22D-F7E4-4E7C-A49E-CA83224337F2}"/>
          </ac:picMkLst>
        </pc:picChg>
        <pc:picChg chg="add mod">
          <ac:chgData name="Renner, Sonja" userId="S::sonja.renner@seattlecolleges.edu::f5ff0108-e9dc-4e2e-9b01-271e531c823b" providerId="AD" clId="Web-{8FA9C302-A8BC-3825-ABDB-E065C1E604C9}" dt="2020-06-03T19:33:14.723" v="2668" actId="1076"/>
          <ac:picMkLst>
            <pc:docMk/>
            <pc:sldMk cId="2345272050" sldId="318"/>
            <ac:picMk id="3" creationId="{82E2959B-85F1-440A-8917-1E1A93A03F5E}"/>
          </ac:picMkLst>
        </pc:picChg>
        <pc:picChg chg="del mod">
          <ac:chgData name="Renner, Sonja" userId="S::sonja.renner@seattlecolleges.edu::f5ff0108-e9dc-4e2e-9b01-271e531c823b" providerId="AD" clId="Web-{8FA9C302-A8BC-3825-ABDB-E065C1E604C9}" dt="2020-06-03T19:33:08.723" v="2664"/>
          <ac:picMkLst>
            <pc:docMk/>
            <pc:sldMk cId="2345272050" sldId="318"/>
            <ac:picMk id="7" creationId="{BD866A07-E109-2E46-A68A-D6776D7BABA4}"/>
          </ac:picMkLst>
        </pc:picChg>
        <pc:picChg chg="del">
          <ac:chgData name="Renner, Sonja" userId="S::sonja.renner@seattlecolleges.edu::f5ff0108-e9dc-4e2e-9b01-271e531c823b" providerId="AD" clId="Web-{8FA9C302-A8BC-3825-ABDB-E065C1E604C9}" dt="2020-06-03T19:33:09.395" v="2665"/>
          <ac:picMkLst>
            <pc:docMk/>
            <pc:sldMk cId="2345272050" sldId="318"/>
            <ac:picMk id="11" creationId="{EE637ADC-762E-1D45-A2BE-C5BE6F2A5EC9}"/>
          </ac:picMkLst>
        </pc:picChg>
      </pc:sldChg>
      <pc:sldChg chg="modSp">
        <pc:chgData name="Renner, Sonja" userId="S::sonja.renner@seattlecolleges.edu::f5ff0108-e9dc-4e2e-9b01-271e531c823b" providerId="AD" clId="Web-{8FA9C302-A8BC-3825-ABDB-E065C1E604C9}" dt="2020-06-03T02:50:55.508" v="858" actId="1076"/>
        <pc:sldMkLst>
          <pc:docMk/>
          <pc:sldMk cId="2224673166" sldId="319"/>
        </pc:sldMkLst>
        <pc:spChg chg="mod">
          <ac:chgData name="Renner, Sonja" userId="S::sonja.renner@seattlecolleges.edu::f5ff0108-e9dc-4e2e-9b01-271e531c823b" providerId="AD" clId="Web-{8FA9C302-A8BC-3825-ABDB-E065C1E604C9}" dt="2020-06-03T02:50:55.508" v="858" actId="1076"/>
          <ac:spMkLst>
            <pc:docMk/>
            <pc:sldMk cId="2224673166" sldId="319"/>
            <ac:spMk id="2" creationId="{B2431C5D-F218-9B46-AB5A-6E5A6B1B2FB5}"/>
          </ac:spMkLst>
        </pc:spChg>
      </pc:sldChg>
      <pc:sldChg chg="addSp delSp modSp ord">
        <pc:chgData name="Renner, Sonja" userId="S::sonja.renner@seattlecolleges.edu::f5ff0108-e9dc-4e2e-9b01-271e531c823b" providerId="AD" clId="Web-{8FA9C302-A8BC-3825-ABDB-E065C1E604C9}" dt="2020-06-03T04:27:42.218" v="2105" actId="20577"/>
        <pc:sldMkLst>
          <pc:docMk/>
          <pc:sldMk cId="464352773" sldId="320"/>
        </pc:sldMkLst>
        <pc:spChg chg="add del mod">
          <ac:chgData name="Renner, Sonja" userId="S::sonja.renner@seattlecolleges.edu::f5ff0108-e9dc-4e2e-9b01-271e531c823b" providerId="AD" clId="Web-{8FA9C302-A8BC-3825-ABDB-E065C1E604C9}" dt="2020-06-03T04:25:53.587" v="2053"/>
          <ac:spMkLst>
            <pc:docMk/>
            <pc:sldMk cId="464352773" sldId="320"/>
            <ac:spMk id="2" creationId="{6B1C22F8-6166-466E-8CB8-D2D7A731F590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04:27:42.218" v="2105" actId="20577"/>
          <ac:spMkLst>
            <pc:docMk/>
            <pc:sldMk cId="464352773" sldId="320"/>
            <ac:spMk id="3" creationId="{D2609FC9-6F06-42C3-ABCA-CA47801C4953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2T23:09:17.459" v="177" actId="1076"/>
          <ac:spMkLst>
            <pc:docMk/>
            <pc:sldMk cId="464352773" sldId="320"/>
            <ac:spMk id="4" creationId="{B482BF1F-0877-43C2-B8CD-807E3D2255D6}"/>
          </ac:spMkLst>
        </pc:spChg>
        <pc:picChg chg="del">
          <ac:chgData name="Renner, Sonja" userId="S::sonja.renner@seattlecolleges.edu::f5ff0108-e9dc-4e2e-9b01-271e531c823b" providerId="AD" clId="Web-{8FA9C302-A8BC-3825-ABDB-E065C1E604C9}" dt="2020-06-02T23:01:43.410" v="117"/>
          <ac:picMkLst>
            <pc:docMk/>
            <pc:sldMk cId="464352773" sldId="320"/>
            <ac:picMk id="7" creationId="{5BA1D8E1-33BD-E341-BB88-9521A88669B9}"/>
          </ac:picMkLst>
        </pc:picChg>
      </pc:sldChg>
      <pc:sldChg chg="new del">
        <pc:chgData name="Renner, Sonja" userId="S::sonja.renner@seattlecolleges.edu::f5ff0108-e9dc-4e2e-9b01-271e531c823b" providerId="AD" clId="Web-{8FA9C302-A8BC-3825-ABDB-E065C1E604C9}" dt="2020-06-02T23:21:30.481" v="203"/>
        <pc:sldMkLst>
          <pc:docMk/>
          <pc:sldMk cId="706161609" sldId="321"/>
        </pc:sldMkLst>
      </pc:sldChg>
      <pc:sldChg chg="del">
        <pc:chgData name="Renner, Sonja" userId="S::sonja.renner@seattlecolleges.edu::f5ff0108-e9dc-4e2e-9b01-271e531c823b" providerId="AD" clId="Web-{8FA9C302-A8BC-3825-ABDB-E065C1E604C9}" dt="2020-06-02T23:01:48.941" v="118"/>
        <pc:sldMkLst>
          <pc:docMk/>
          <pc:sldMk cId="3112472000" sldId="321"/>
        </pc:sldMkLst>
      </pc:sldChg>
      <pc:sldChg chg="add ord replId">
        <pc:chgData name="Renner, Sonja" userId="S::sonja.renner@seattlecolleges.edu::f5ff0108-e9dc-4e2e-9b01-271e531c823b" providerId="AD" clId="Web-{8FA9C302-A8BC-3825-ABDB-E065C1E604C9}" dt="2020-06-02T23:21:32.825" v="204"/>
        <pc:sldMkLst>
          <pc:docMk/>
          <pc:sldMk cId="3833557150" sldId="322"/>
        </pc:sldMkLst>
      </pc:sldChg>
      <pc:sldChg chg="delSp modSp new del">
        <pc:chgData name="Renner, Sonja" userId="S::sonja.renner@seattlecolleges.edu::f5ff0108-e9dc-4e2e-9b01-271e531c823b" providerId="AD" clId="Web-{8FA9C302-A8BC-3825-ABDB-E065C1E604C9}" dt="2020-06-03T02:48:48.203" v="829"/>
        <pc:sldMkLst>
          <pc:docMk/>
          <pc:sldMk cId="2444304363" sldId="323"/>
        </pc:sldMkLst>
        <pc:spChg chg="del">
          <ac:chgData name="Renner, Sonja" userId="S::sonja.renner@seattlecolleges.edu::f5ff0108-e9dc-4e2e-9b01-271e531c823b" providerId="AD" clId="Web-{8FA9C302-A8BC-3825-ABDB-E065C1E604C9}" dt="2020-06-03T02:48:32.968" v="827"/>
          <ac:spMkLst>
            <pc:docMk/>
            <pc:sldMk cId="2444304363" sldId="323"/>
            <ac:spMk id="2" creationId="{E262AD72-D879-4CC2-B7B0-53D16E1FA5C4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2T23:31:04.508" v="279" actId="20577"/>
          <ac:spMkLst>
            <pc:docMk/>
            <pc:sldMk cId="2444304363" sldId="323"/>
            <ac:spMk id="3" creationId="{C18CCDEF-2891-4C5C-90D2-2746D06311C9}"/>
          </ac:spMkLst>
        </pc:spChg>
      </pc:sldChg>
      <pc:sldChg chg="delSp modSp add del replId">
        <pc:chgData name="Renner, Sonja" userId="S::sonja.renner@seattlecolleges.edu::f5ff0108-e9dc-4e2e-9b01-271e531c823b" providerId="AD" clId="Web-{8FA9C302-A8BC-3825-ABDB-E065C1E604C9}" dt="2020-06-03T19:27:16.939" v="2556"/>
        <pc:sldMkLst>
          <pc:docMk/>
          <pc:sldMk cId="1291299044" sldId="324"/>
        </pc:sldMkLst>
        <pc:spChg chg="del mod">
          <ac:chgData name="Renner, Sonja" userId="S::sonja.renner@seattlecolleges.edu::f5ff0108-e9dc-4e2e-9b01-271e531c823b" providerId="AD" clId="Web-{8FA9C302-A8BC-3825-ABDB-E065C1E604C9}" dt="2020-06-03T02:49:24.174" v="847"/>
          <ac:spMkLst>
            <pc:docMk/>
            <pc:sldMk cId="1291299044" sldId="324"/>
            <ac:spMk id="5" creationId="{B3820C86-6231-F84C-8F83-7F3638D80059}"/>
          </ac:spMkLst>
        </pc:spChg>
      </pc:sldChg>
      <pc:sldChg chg="addSp delSp modSp new">
        <pc:chgData name="Renner, Sonja" userId="S::sonja.renner@seattlecolleges.edu::f5ff0108-e9dc-4e2e-9b01-271e531c823b" providerId="AD" clId="Web-{8FA9C302-A8BC-3825-ABDB-E065C1E604C9}" dt="2020-06-03T20:28:42.392" v="3050" actId="20577"/>
        <pc:sldMkLst>
          <pc:docMk/>
          <pc:sldMk cId="4170870955" sldId="325"/>
        </pc:sldMkLst>
        <pc:spChg chg="del">
          <ac:chgData name="Renner, Sonja" userId="S::sonja.renner@seattlecolleges.edu::f5ff0108-e9dc-4e2e-9b01-271e531c823b" providerId="AD" clId="Web-{8FA9C302-A8BC-3825-ABDB-E065C1E604C9}" dt="2020-06-03T02:49:34.096" v="849"/>
          <ac:spMkLst>
            <pc:docMk/>
            <pc:sldMk cId="4170870955" sldId="325"/>
            <ac:spMk id="2" creationId="{26B89F98-F4F7-4363-A715-7117C6241628}"/>
          </ac:spMkLst>
        </pc:spChg>
        <pc:spChg chg="del">
          <ac:chgData name="Renner, Sonja" userId="S::sonja.renner@seattlecolleges.edu::f5ff0108-e9dc-4e2e-9b01-271e531c823b" providerId="AD" clId="Web-{8FA9C302-A8BC-3825-ABDB-E065C1E604C9}" dt="2020-06-03T02:49:32.628" v="848"/>
          <ac:spMkLst>
            <pc:docMk/>
            <pc:sldMk cId="4170870955" sldId="325"/>
            <ac:spMk id="3" creationId="{9C21E70E-43C8-4355-B546-49A80B87DFA0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20:28:42.392" v="3050" actId="20577"/>
          <ac:spMkLst>
            <pc:docMk/>
            <pc:sldMk cId="4170870955" sldId="325"/>
            <ac:spMk id="5" creationId="{D13A1C82-7B3F-44DF-AD99-3753B70261AE}"/>
          </ac:spMkLst>
        </pc:spChg>
      </pc:sldChg>
      <pc:sldChg chg="new del">
        <pc:chgData name="Renner, Sonja" userId="S::sonja.renner@seattlecolleges.edu::f5ff0108-e9dc-4e2e-9b01-271e531c823b" providerId="AD" clId="Web-{8FA9C302-A8BC-3825-ABDB-E065C1E604C9}" dt="2020-06-03T03:24:22.476" v="904"/>
        <pc:sldMkLst>
          <pc:docMk/>
          <pc:sldMk cId="3050013639" sldId="326"/>
        </pc:sldMkLst>
      </pc:sldChg>
      <pc:sldChg chg="modSp add replId">
        <pc:chgData name="Renner, Sonja" userId="S::sonja.renner@seattlecolleges.edu::f5ff0108-e9dc-4e2e-9b01-271e531c823b" providerId="AD" clId="Web-{8FA9C302-A8BC-3825-ABDB-E065C1E604C9}" dt="2020-06-03T03:27:42.738" v="983" actId="20577"/>
        <pc:sldMkLst>
          <pc:docMk/>
          <pc:sldMk cId="261767337" sldId="327"/>
        </pc:sldMkLst>
        <pc:spChg chg="mod">
          <ac:chgData name="Renner, Sonja" userId="S::sonja.renner@seattlecolleges.edu::f5ff0108-e9dc-4e2e-9b01-271e531c823b" providerId="AD" clId="Web-{8FA9C302-A8BC-3825-ABDB-E065C1E604C9}" dt="2020-06-03T03:26:13.654" v="949" actId="20577"/>
          <ac:spMkLst>
            <pc:docMk/>
            <pc:sldMk cId="261767337" sldId="327"/>
            <ac:spMk id="5" creationId="{DF717CCD-B9B0-7540-B0B6-9C4E8E6C2E9F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3:27:42.738" v="983" actId="20577"/>
          <ac:spMkLst>
            <pc:docMk/>
            <pc:sldMk cId="261767337" sldId="327"/>
            <ac:spMk id="8" creationId="{E4FDDBDF-ACE3-9C44-9332-518FAA4A57AE}"/>
          </ac:spMkLst>
        </pc:spChg>
      </pc:sldChg>
      <pc:sldChg chg="delSp modSp add replId">
        <pc:chgData name="Renner, Sonja" userId="S::sonja.renner@seattlecolleges.edu::f5ff0108-e9dc-4e2e-9b01-271e531c823b" providerId="AD" clId="Web-{8FA9C302-A8BC-3825-ABDB-E065C1E604C9}" dt="2020-06-03T03:25:57.997" v="947" actId="1076"/>
        <pc:sldMkLst>
          <pc:docMk/>
          <pc:sldMk cId="1285044080" sldId="328"/>
        </pc:sldMkLst>
        <pc:spChg chg="del">
          <ac:chgData name="Renner, Sonja" userId="S::sonja.renner@seattlecolleges.edu::f5ff0108-e9dc-4e2e-9b01-271e531c823b" providerId="AD" clId="Web-{8FA9C302-A8BC-3825-ABDB-E065C1E604C9}" dt="2020-06-03T03:25:22.479" v="929"/>
          <ac:spMkLst>
            <pc:docMk/>
            <pc:sldMk cId="1285044080" sldId="328"/>
            <ac:spMk id="5" creationId="{DF717CCD-B9B0-7540-B0B6-9C4E8E6C2E9F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03:25:57.997" v="947" actId="1076"/>
          <ac:spMkLst>
            <pc:docMk/>
            <pc:sldMk cId="1285044080" sldId="328"/>
            <ac:spMk id="8" creationId="{E4FDDBDF-ACE3-9C44-9332-518FAA4A57AE}"/>
          </ac:spMkLst>
        </pc:spChg>
      </pc:sldChg>
      <pc:sldChg chg="addSp delSp modSp add ord replId">
        <pc:chgData name="Renner, Sonja" userId="S::sonja.renner@seattlecolleges.edu::f5ff0108-e9dc-4e2e-9b01-271e531c823b" providerId="AD" clId="Web-{8FA9C302-A8BC-3825-ABDB-E065C1E604C9}" dt="2020-06-03T19:38:29.429" v="2748" actId="1076"/>
        <pc:sldMkLst>
          <pc:docMk/>
          <pc:sldMk cId="1442878133" sldId="329"/>
        </pc:sldMkLst>
        <pc:spChg chg="add mod">
          <ac:chgData name="Renner, Sonja" userId="S::sonja.renner@seattlecolleges.edu::f5ff0108-e9dc-4e2e-9b01-271e531c823b" providerId="AD" clId="Web-{8FA9C302-A8BC-3825-ABDB-E065C1E604C9}" dt="2020-06-03T19:38:21.397" v="2747" actId="1076"/>
          <ac:spMkLst>
            <pc:docMk/>
            <pc:sldMk cId="1442878133" sldId="329"/>
            <ac:spMk id="4" creationId="{D6FC1B7D-31B8-4290-8732-C4EF6EAEAC9E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7:07:53.526" v="2263" actId="1076"/>
          <ac:spMkLst>
            <pc:docMk/>
            <pc:sldMk cId="1442878133" sldId="329"/>
            <ac:spMk id="5" creationId="{DF717CCD-B9B0-7540-B0B6-9C4E8E6C2E9F}"/>
          </ac:spMkLst>
        </pc:spChg>
        <pc:spChg chg="add del mod">
          <ac:chgData name="Renner, Sonja" userId="S::sonja.renner@seattlecolleges.edu::f5ff0108-e9dc-4e2e-9b01-271e531c823b" providerId="AD" clId="Web-{8FA9C302-A8BC-3825-ABDB-E065C1E604C9}" dt="2020-06-03T03:29:54.511" v="1013"/>
          <ac:spMkLst>
            <pc:docMk/>
            <pc:sldMk cId="1442878133" sldId="329"/>
            <ac:spMk id="6" creationId="{820B9B3E-F14C-4DDF-B9A5-5BFB4FAD80E8}"/>
          </ac:spMkLst>
        </pc:spChg>
        <pc:spChg chg="add del mod">
          <ac:chgData name="Renner, Sonja" userId="S::sonja.renner@seattlecolleges.edu::f5ff0108-e9dc-4e2e-9b01-271e531c823b" providerId="AD" clId="Web-{8FA9C302-A8BC-3825-ABDB-E065C1E604C9}" dt="2020-06-03T19:37:20.022" v="2735"/>
          <ac:spMkLst>
            <pc:docMk/>
            <pc:sldMk cId="1442878133" sldId="329"/>
            <ac:spMk id="7" creationId="{9CFE3BE1-9237-445E-84BC-C43C6EDE2766}"/>
          </ac:spMkLst>
        </pc:spChg>
        <pc:spChg chg="mod">
          <ac:chgData name="Renner, Sonja" userId="S::sonja.renner@seattlecolleges.edu::f5ff0108-e9dc-4e2e-9b01-271e531c823b" providerId="AD" clId="Web-{8FA9C302-A8BC-3825-ABDB-E065C1E604C9}" dt="2020-06-03T19:38:29.429" v="2748" actId="1076"/>
          <ac:spMkLst>
            <pc:docMk/>
            <pc:sldMk cId="1442878133" sldId="329"/>
            <ac:spMk id="8" creationId="{E4FDDBDF-ACE3-9C44-9332-518FAA4A57AE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19:38:03.897" v="2744" actId="1076"/>
          <ac:spMkLst>
            <pc:docMk/>
            <pc:sldMk cId="1442878133" sldId="329"/>
            <ac:spMk id="9" creationId="{A0DE9757-4053-4150-A96C-411A74998521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19:38:08.335" v="2745" actId="1076"/>
          <ac:spMkLst>
            <pc:docMk/>
            <pc:sldMk cId="1442878133" sldId="329"/>
            <ac:spMk id="10" creationId="{06ECC66C-9144-4083-9043-950FCE163A6E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19:37:55.897" v="2741" actId="1076"/>
          <ac:spMkLst>
            <pc:docMk/>
            <pc:sldMk cId="1442878133" sldId="329"/>
            <ac:spMk id="11" creationId="{ABCD7CF1-3273-4136-A408-E2ABCD23BA19}"/>
          </ac:spMkLst>
        </pc:spChg>
        <pc:spChg chg="add del">
          <ac:chgData name="Renner, Sonja" userId="S::sonja.renner@seattlecolleges.edu::f5ff0108-e9dc-4e2e-9b01-271e531c823b" providerId="AD" clId="Web-{8FA9C302-A8BC-3825-ABDB-E065C1E604C9}" dt="2020-06-03T03:30:21.560" v="1026"/>
          <ac:spMkLst>
            <pc:docMk/>
            <pc:sldMk cId="1442878133" sldId="329"/>
            <ac:spMk id="11" creationId="{C1FF7EF5-5280-422B-86A6-00ADAF0904F9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19:38:11.647" v="2746" actId="1076"/>
          <ac:spMkLst>
            <pc:docMk/>
            <pc:sldMk cId="1442878133" sldId="329"/>
            <ac:spMk id="12" creationId="{5679D175-28AD-42EA-A868-01ABC7B267CC}"/>
          </ac:spMkLst>
        </pc:spChg>
        <pc:spChg chg="add mod">
          <ac:chgData name="Renner, Sonja" userId="S::sonja.renner@seattlecolleges.edu::f5ff0108-e9dc-4e2e-9b01-271e531c823b" providerId="AD" clId="Web-{8FA9C302-A8BC-3825-ABDB-E065C1E604C9}" dt="2020-06-03T19:37:58.210" v="2742" actId="1076"/>
          <ac:spMkLst>
            <pc:docMk/>
            <pc:sldMk cId="1442878133" sldId="329"/>
            <ac:spMk id="13" creationId="{9818953B-750B-4CCE-B15E-9CFF381D5517}"/>
          </ac:spMkLst>
        </pc:spChg>
      </pc:sldChg>
      <pc:sldChg chg="addSp delSp modSp add ord replId">
        <pc:chgData name="Renner, Sonja" userId="S::sonja.renner@seattlecolleges.edu::f5ff0108-e9dc-4e2e-9b01-271e531c823b" providerId="AD" clId="Web-{8FA9C302-A8BC-3825-ABDB-E065C1E604C9}" dt="2020-06-03T19:27:38.361" v="2566"/>
        <pc:sldMkLst>
          <pc:docMk/>
          <pc:sldMk cId="2685413908" sldId="330"/>
        </pc:sldMkLst>
        <pc:spChg chg="mod">
          <ac:chgData name="Renner, Sonja" userId="S::sonja.renner@seattlecolleges.edu::f5ff0108-e9dc-4e2e-9b01-271e531c823b" providerId="AD" clId="Web-{8FA9C302-A8BC-3825-ABDB-E065C1E604C9}" dt="2020-06-03T19:27:31.798" v="2560" actId="20577"/>
          <ac:spMkLst>
            <pc:docMk/>
            <pc:sldMk cId="2685413908" sldId="330"/>
            <ac:spMk id="2" creationId="{B2431C5D-F218-9B46-AB5A-6E5A6B1B2FB5}"/>
          </ac:spMkLst>
        </pc:spChg>
        <pc:spChg chg="add">
          <ac:chgData name="Renner, Sonja" userId="S::sonja.renner@seattlecolleges.edu::f5ff0108-e9dc-4e2e-9b01-271e531c823b" providerId="AD" clId="Web-{8FA9C302-A8BC-3825-ABDB-E065C1E604C9}" dt="2020-06-03T19:27:31.970" v="2561"/>
          <ac:spMkLst>
            <pc:docMk/>
            <pc:sldMk cId="2685413908" sldId="330"/>
            <ac:spMk id="5" creationId="{C4335333-3D7B-44CA-8245-87F6A6E474D6}"/>
          </ac:spMkLst>
        </pc:spChg>
        <pc:spChg chg="del mod">
          <ac:chgData name="Renner, Sonja" userId="S::sonja.renner@seattlecolleges.edu::f5ff0108-e9dc-4e2e-9b01-271e531c823b" providerId="AD" clId="Web-{8FA9C302-A8BC-3825-ABDB-E065C1E604C9}" dt="2020-06-03T19:27:36.455" v="2565"/>
          <ac:spMkLst>
            <pc:docMk/>
            <pc:sldMk cId="2685413908" sldId="330"/>
            <ac:spMk id="7" creationId="{67C96298-8F71-F940-9A49-3D1858727712}"/>
          </ac:spMkLst>
        </pc:spChg>
        <pc:spChg chg="del">
          <ac:chgData name="Renner, Sonja" userId="S::sonja.renner@seattlecolleges.edu::f5ff0108-e9dc-4e2e-9b01-271e531c823b" providerId="AD" clId="Web-{8FA9C302-A8BC-3825-ABDB-E065C1E604C9}" dt="2020-06-03T19:27:38.361" v="2566"/>
          <ac:spMkLst>
            <pc:docMk/>
            <pc:sldMk cId="2685413908" sldId="330"/>
            <ac:spMk id="8" creationId="{A71ADB3C-CA2D-894A-BD0A-8110C094DB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3754B-2DCC-1149-9F26-15B471BA9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301A6-6B2A-3442-A64F-1A2F3B53D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3A159-4964-E041-AEC4-C831121E7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63838-1481-A140-968D-0540040D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79E0A-5BAA-5C4A-8FE6-E5AB7C64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1F8E0-1FD6-1240-80FE-D130424A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D176C5-DAB2-8B4A-8635-963AB1BED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95E0C-1717-1349-A524-4F02730F2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DBFC9-FCE9-294B-AEE3-0301C4E8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8C3FB-C3DB-9846-A7AF-7C80A01C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4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FDE83-1971-F748-9EC9-303E5EE0A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BF6F4-CAAA-0849-83A8-93A88A1B0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7C151-AD6D-0246-B8F4-F8DECBE3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C10C6-25BF-BE49-A4EC-C3FF700F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265F-3E27-A843-A13E-2A24B8396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3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7335-1F7D-2546-9DFE-4216ADAF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3462A-A383-5247-AEA8-5A2F4EA72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16232-C0CD-A14D-A2F9-706A3777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DD0B6-005E-144C-ACBA-91100529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71367-6264-1348-B37C-B8C8CF12C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2591-2CEF-434E-9194-7DED969C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95D3C-CA7E-9D4B-AE07-0599058E7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B81F-DF16-884B-A2E5-5D8123557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103E0-143C-124A-A262-CCD45FCF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CCE11-67A0-B940-AA34-26F77834F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BA20E-BF98-5A48-AF0D-C2BC6542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216C-FF31-7741-BEDA-7123A12EE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23D662-B0F5-7D47-838F-313F3232C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411B2-9D38-8E4B-B0ED-61B77CFF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62604-AD30-9446-A2EB-12235C05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284E7-876C-6E4C-A1D1-B197FCBE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1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55A71-3A92-714D-A577-E79C14A8B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DE61F-15A1-8F49-9039-CCFDFEFE2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A3C08-ABE4-7A4D-A3F6-07DB1CDC9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48DA1E-7234-0C4A-BF68-259076B81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C9537-A053-7A4F-9BC7-0559038AE6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61E23-43A4-AA41-8C84-5B07BB4C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3B58C0-6B51-3C46-B702-9109F924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30082A-86EB-AC4A-8A61-4F0199B8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4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1AEE-5F56-6E43-BFCF-7FCB00BB6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C950E-7968-5B41-B52D-D9D9B4C0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B43302-32D8-DB48-A939-5B669909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EB5D2F-8D51-EF40-8C52-B4731CA65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0BD20-BBE4-4A44-ADFB-52866AB3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3739B-55CB-C74D-B767-93BF7D9F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1E890-42FC-C04D-B108-B2EA1247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4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23B3-EA9E-944F-8CC3-E64B817E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EEC7-752A-6A46-8F49-5DE937383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E264D-68CF-F14E-A396-DB7E3470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ABAC4-B307-1842-AD84-E4E43D4F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84675-7071-8746-8966-BA3712A5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B9622-E454-594F-930E-7A748457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0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DB64-02F8-9740-B0EB-5B8DB6BE0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110BCD-739B-864B-AA74-A2ECFEC2C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D7A9A-76B6-6A49-A3C8-FDE697676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AFCE1-6821-1247-9A56-5041ABA4F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C6E36-06E2-D74C-A2D6-5B0FF1372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3A4EA-A578-844D-AA94-5E8CA8D8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6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1F8E44-9A91-7343-88B4-8460DE0B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37338-7C8E-4E41-B228-583B49CDA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8160-9156-7745-AFE8-89E6D2397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0E7B-189D-6C4C-9F98-3A9097CE43C6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37226-6915-C84B-A5DC-DFDFAE586C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7CABB-D404-7A4A-8915-6AB3139ED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608B1-AB42-1243-A22D-50991C1B8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7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0F91D2-0143-E54C-BF3D-765811A90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052" y="1136939"/>
            <a:ext cx="8861896" cy="452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1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3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54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5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Bae, Joobong</dc:creator>
  <cp:lastModifiedBy>Phelps, Rakhee</cp:lastModifiedBy>
  <cp:revision>1261</cp:revision>
  <dcterms:created xsi:type="dcterms:W3CDTF">2020-05-28T01:01:01Z</dcterms:created>
  <dcterms:modified xsi:type="dcterms:W3CDTF">2024-06-27T17:26:04Z</dcterms:modified>
</cp:coreProperties>
</file>